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ae4eb4989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27a2ab4c849f3"/>
  </p:sldMasterIdLst>
  <p:sldIdLst>
    <p:sldId xmlns:r="http://schemas.openxmlformats.org/officeDocument/2006/relationships" id="256" r:id="R3ee0b04e131840b8"/>
    <p:sldId xmlns:r="http://schemas.openxmlformats.org/officeDocument/2006/relationships" id="257" r:id="R2cae6d1264ae4e94"/>
    <p:sldId xmlns:r="http://schemas.openxmlformats.org/officeDocument/2006/relationships" id="258" r:id="R95cf931ada3d45d0"/>
    <p:sldId xmlns:r="http://schemas.openxmlformats.org/officeDocument/2006/relationships" id="259" r:id="R32aa8902c06f40b8"/>
    <p:sldId xmlns:r="http://schemas.openxmlformats.org/officeDocument/2006/relationships" id="260" r:id="R9686a576bc6d45b8"/>
    <p:sldId xmlns:r="http://schemas.openxmlformats.org/officeDocument/2006/relationships" id="261" r:id="R25237d29ed9244ca"/>
    <p:sldId xmlns:r="http://schemas.openxmlformats.org/officeDocument/2006/relationships" id="262" r:id="R436e68ccf884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7a2ab4c849f3" /><Relationship Type="http://schemas.openxmlformats.org/officeDocument/2006/relationships/slide" Target="/ppt/slides/slide1.xml" Id="R3ee0b04e131840b8" /><Relationship Type="http://schemas.openxmlformats.org/officeDocument/2006/relationships/slide" Target="/ppt/slides/slide2.xml" Id="R2cae6d1264ae4e94" /><Relationship Type="http://schemas.openxmlformats.org/officeDocument/2006/relationships/slide" Target="/ppt/slides/slide3.xml" Id="R95cf931ada3d45d0" /><Relationship Type="http://schemas.openxmlformats.org/officeDocument/2006/relationships/slide" Target="/ppt/slides/slide4.xml" Id="R32aa8902c06f40b8" /><Relationship Type="http://schemas.openxmlformats.org/officeDocument/2006/relationships/slide" Target="/ppt/slides/slide5.xml" Id="R9686a576bc6d45b8" /><Relationship Type="http://schemas.openxmlformats.org/officeDocument/2006/relationships/slide" Target="/ppt/slides/slide6.xml" Id="R25237d29ed9244ca" /><Relationship Type="http://schemas.openxmlformats.org/officeDocument/2006/relationships/slide" Target="/ppt/slides/slide7.xml" Id="R436e68ccf884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4e3abc2d8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ed2a3fbc4410" /><Relationship Type="http://schemas.openxmlformats.org/officeDocument/2006/relationships/theme" Target="/ppt/slideMasters/theme/theme1.xml" Id="R1297620a07ae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9ed2a3fbc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f9d0742d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841c2484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a047d547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9b4c07ca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98db8145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c258fd33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34832e28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GJESTEHUS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JOAR BRATRUD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974 687 658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