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f663a2866b4a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c72f0bf6624b3d"/>
  </p:sldMasterIdLst>
  <p:sldIdLst>
    <p:sldId xmlns:r="http://schemas.openxmlformats.org/officeDocument/2006/relationships" id="256" r:id="R3c03514c65294c15"/>
    <p:sldId xmlns:r="http://schemas.openxmlformats.org/officeDocument/2006/relationships" id="257" r:id="Rc6d23d1ca98e4ba5"/>
    <p:sldId xmlns:r="http://schemas.openxmlformats.org/officeDocument/2006/relationships" id="258" r:id="R7c05de7c127b48ac"/>
    <p:sldId xmlns:r="http://schemas.openxmlformats.org/officeDocument/2006/relationships" id="259" r:id="Rcd00f3c05dd5456b"/>
    <p:sldId xmlns:r="http://schemas.openxmlformats.org/officeDocument/2006/relationships" id="260" r:id="Rc73861083ae349b6"/>
    <p:sldId xmlns:r="http://schemas.openxmlformats.org/officeDocument/2006/relationships" id="261" r:id="R9a65cfd853404081"/>
    <p:sldId xmlns:r="http://schemas.openxmlformats.org/officeDocument/2006/relationships" id="262" r:id="R8c848717c56b4f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c72f0bf6624b3d" /><Relationship Type="http://schemas.openxmlformats.org/officeDocument/2006/relationships/slide" Target="/ppt/slides/slide1.xml" Id="R3c03514c65294c15" /><Relationship Type="http://schemas.openxmlformats.org/officeDocument/2006/relationships/slide" Target="/ppt/slides/slide2.xml" Id="Rc6d23d1ca98e4ba5" /><Relationship Type="http://schemas.openxmlformats.org/officeDocument/2006/relationships/slide" Target="/ppt/slides/slide3.xml" Id="R7c05de7c127b48ac" /><Relationship Type="http://schemas.openxmlformats.org/officeDocument/2006/relationships/slide" Target="/ppt/slides/slide4.xml" Id="Rcd00f3c05dd5456b" /><Relationship Type="http://schemas.openxmlformats.org/officeDocument/2006/relationships/slide" Target="/ppt/slides/slide5.xml" Id="Rc73861083ae349b6" /><Relationship Type="http://schemas.openxmlformats.org/officeDocument/2006/relationships/slide" Target="/ppt/slides/slide6.xml" Id="R9a65cfd853404081" /><Relationship Type="http://schemas.openxmlformats.org/officeDocument/2006/relationships/slide" Target="/ppt/slides/slide7.xml" Id="R8c848717c56b4f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b786456d643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aa095fe4e4ece" /><Relationship Type="http://schemas.openxmlformats.org/officeDocument/2006/relationships/theme" Target="/ppt/slideMasters/theme/theme1.xml" Id="R3ae337000ad348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caa095fe4e4e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9257d7ec541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479c3264f42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02d9259c74c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afa50ee3c40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de784880443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c2d70ded345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6cdbbea1144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CASTOR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CASTOR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−4 708 252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59 483 569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350 071 515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353 813 610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CASTOR INVEST AS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BORGEN INVESTMENT GROUP NORWAY AS  –  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SAUGSTAD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VISENTO AS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AS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OPTIMUSPISTOR AS  –  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Torjusbakken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56 77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974 689 286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CASTOR INVEST AS</a:t>
            </a:r>
          </a:p>
        </p:txBody>
      </p:sp>
    </p:spTree>
  </p:cSld>
  <p:clrMapOvr>
    <a:masterClrMapping xmlns:a="http://schemas.openxmlformats.org/drawingml/2006/main"/>
  </p:clrMapOvr>
</p:sld>
</file>