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f9478df77b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d06fe1bad429b"/>
  </p:sldMasterIdLst>
  <p:sldIdLst>
    <p:sldId xmlns:r="http://schemas.openxmlformats.org/officeDocument/2006/relationships" id="256" r:id="Rbd67ba3d6e7a431a"/>
    <p:sldId xmlns:r="http://schemas.openxmlformats.org/officeDocument/2006/relationships" id="257" r:id="Re8b3ccf5a90f40dd"/>
    <p:sldId xmlns:r="http://schemas.openxmlformats.org/officeDocument/2006/relationships" id="258" r:id="Rf8ad19be9cf24116"/>
    <p:sldId xmlns:r="http://schemas.openxmlformats.org/officeDocument/2006/relationships" id="259" r:id="R699efb5909cb4bfc"/>
    <p:sldId xmlns:r="http://schemas.openxmlformats.org/officeDocument/2006/relationships" id="260" r:id="R17fc6735b13c4c36"/>
    <p:sldId xmlns:r="http://schemas.openxmlformats.org/officeDocument/2006/relationships" id="261" r:id="Rc1ef86f9d9a74c36"/>
    <p:sldId xmlns:r="http://schemas.openxmlformats.org/officeDocument/2006/relationships" id="262" r:id="R766bb305aa7b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d06fe1bad429b" /><Relationship Type="http://schemas.openxmlformats.org/officeDocument/2006/relationships/slide" Target="/ppt/slides/slide1.xml" Id="Rbd67ba3d6e7a431a" /><Relationship Type="http://schemas.openxmlformats.org/officeDocument/2006/relationships/slide" Target="/ppt/slides/slide2.xml" Id="Re8b3ccf5a90f40dd" /><Relationship Type="http://schemas.openxmlformats.org/officeDocument/2006/relationships/slide" Target="/ppt/slides/slide3.xml" Id="Rf8ad19be9cf24116" /><Relationship Type="http://schemas.openxmlformats.org/officeDocument/2006/relationships/slide" Target="/ppt/slides/slide4.xml" Id="R699efb5909cb4bfc" /><Relationship Type="http://schemas.openxmlformats.org/officeDocument/2006/relationships/slide" Target="/ppt/slides/slide5.xml" Id="R17fc6735b13c4c36" /><Relationship Type="http://schemas.openxmlformats.org/officeDocument/2006/relationships/slide" Target="/ppt/slides/slide6.xml" Id="Rc1ef86f9d9a74c36" /><Relationship Type="http://schemas.openxmlformats.org/officeDocument/2006/relationships/slide" Target="/ppt/slides/slide7.xml" Id="R766bb305aa7b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1edd19f4b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da043b5a94433" /><Relationship Type="http://schemas.openxmlformats.org/officeDocument/2006/relationships/theme" Target="/ppt/slideMasters/theme/theme1.xml" Id="R051add7ccb1b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da043b5a9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12deb12db45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d9fa9e211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76dd52fa1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536694d31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6aa0b8bf5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04251aa69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31b2292a4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HOTEL BØRSPARKEN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BØRSPARKEN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HOTEL BØRSPARKEN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BØRSPARKEN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BØRSPARKEN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BØRSPARKEN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92 937 743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8 812 704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7 476 458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18 870 938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48 067 544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BØRSPARKEN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BØRSPARKEN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17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co.borsparken@choice.no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www.choicehotels.no/no020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974 691 361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BØRSPARKEN AS</a:t>
            </a:r>
          </a:p>
        </p:txBody>
      </p:sp>
    </p:spTree>
  </p:cSld>
  <p:clrMapOvr>
    <a:masterClrMapping xmlns:a="http://schemas.openxmlformats.org/drawingml/2006/main"/>
  </p:clrMapOvr>
</p:sld>
</file>