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4c7a4c1c8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fbd30426349c6"/>
  </p:sldMasterIdLst>
  <p:sldIdLst>
    <p:sldId xmlns:r="http://schemas.openxmlformats.org/officeDocument/2006/relationships" id="256" r:id="R54b2d2dfb799463f"/>
    <p:sldId xmlns:r="http://schemas.openxmlformats.org/officeDocument/2006/relationships" id="257" r:id="R4fe0014c4dc04115"/>
    <p:sldId xmlns:r="http://schemas.openxmlformats.org/officeDocument/2006/relationships" id="258" r:id="R82e16f92709d44f5"/>
    <p:sldId xmlns:r="http://schemas.openxmlformats.org/officeDocument/2006/relationships" id="259" r:id="R9fe71340784a4f8e"/>
    <p:sldId xmlns:r="http://schemas.openxmlformats.org/officeDocument/2006/relationships" id="260" r:id="Ra9ff898d6d144a13"/>
    <p:sldId xmlns:r="http://schemas.openxmlformats.org/officeDocument/2006/relationships" id="261" r:id="R3242b11d4898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fbd30426349c6" /><Relationship Type="http://schemas.openxmlformats.org/officeDocument/2006/relationships/slide" Target="/ppt/slides/slide1.xml" Id="R54b2d2dfb799463f" /><Relationship Type="http://schemas.openxmlformats.org/officeDocument/2006/relationships/slide" Target="/ppt/slides/slide2.xml" Id="R4fe0014c4dc04115" /><Relationship Type="http://schemas.openxmlformats.org/officeDocument/2006/relationships/slide" Target="/ppt/slides/slide3.xml" Id="R82e16f92709d44f5" /><Relationship Type="http://schemas.openxmlformats.org/officeDocument/2006/relationships/slide" Target="/ppt/slides/slide4.xml" Id="R9fe71340784a4f8e" /><Relationship Type="http://schemas.openxmlformats.org/officeDocument/2006/relationships/slide" Target="/ppt/slides/slide5.xml" Id="Ra9ff898d6d144a13" /><Relationship Type="http://schemas.openxmlformats.org/officeDocument/2006/relationships/slide" Target="/ppt/slides/slide6.xml" Id="R3242b11d4898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8240a140e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0f4203f14e44" /><Relationship Type="http://schemas.openxmlformats.org/officeDocument/2006/relationships/theme" Target="/ppt/slideMasters/theme/theme1.xml" Id="Rd354a7447624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c0f4203f1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a28fb396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0429de80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af458ed6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91229597f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6f400bae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c1d16c3f1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