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882886b44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e7a3031344cee"/>
  </p:sldMasterIdLst>
  <p:sldIdLst>
    <p:sldId xmlns:r="http://schemas.openxmlformats.org/officeDocument/2006/relationships" id="256" r:id="Rcf0d4e62801247a9"/>
    <p:sldId xmlns:r="http://schemas.openxmlformats.org/officeDocument/2006/relationships" id="257" r:id="Re381cd36d43e4522"/>
    <p:sldId xmlns:r="http://schemas.openxmlformats.org/officeDocument/2006/relationships" id="258" r:id="R7865928162d74c3f"/>
    <p:sldId xmlns:r="http://schemas.openxmlformats.org/officeDocument/2006/relationships" id="259" r:id="R37f0fd2f032242c9"/>
    <p:sldId xmlns:r="http://schemas.openxmlformats.org/officeDocument/2006/relationships" id="260" r:id="R77e680bd4661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e7a3031344cee" /><Relationship Type="http://schemas.openxmlformats.org/officeDocument/2006/relationships/slide" Target="/ppt/slides/slide1.xml" Id="Rcf0d4e62801247a9" /><Relationship Type="http://schemas.openxmlformats.org/officeDocument/2006/relationships/slide" Target="/ppt/slides/slide2.xml" Id="Re381cd36d43e4522" /><Relationship Type="http://schemas.openxmlformats.org/officeDocument/2006/relationships/slide" Target="/ppt/slides/slide3.xml" Id="R7865928162d74c3f" /><Relationship Type="http://schemas.openxmlformats.org/officeDocument/2006/relationships/slide" Target="/ppt/slides/slide4.xml" Id="R37f0fd2f032242c9" /><Relationship Type="http://schemas.openxmlformats.org/officeDocument/2006/relationships/slide" Target="/ppt/slides/slide5.xml" Id="R77e680bd4661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bc96ab443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e77a50d04a43" /><Relationship Type="http://schemas.openxmlformats.org/officeDocument/2006/relationships/theme" Target="/ppt/slideMasters/theme/theme1.xml" Id="R90b242910c38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6e77a50d0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3b36969b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a7de9cbe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fda222ea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5da78856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10d59b60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