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d503eac1b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1b3dd80d74959"/>
  </p:sldMasterIdLst>
  <p:sldIdLst>
    <p:sldId xmlns:r="http://schemas.openxmlformats.org/officeDocument/2006/relationships" id="256" r:id="Rd644afa514224b7f"/>
    <p:sldId xmlns:r="http://schemas.openxmlformats.org/officeDocument/2006/relationships" id="257" r:id="R4a3224fd3a4946ee"/>
    <p:sldId xmlns:r="http://schemas.openxmlformats.org/officeDocument/2006/relationships" id="258" r:id="Rdf9fe3045d0f435c"/>
    <p:sldId xmlns:r="http://schemas.openxmlformats.org/officeDocument/2006/relationships" id="259" r:id="R136ef8e90f284834"/>
    <p:sldId xmlns:r="http://schemas.openxmlformats.org/officeDocument/2006/relationships" id="260" r:id="Rdbe15784c94145e8"/>
    <p:sldId xmlns:r="http://schemas.openxmlformats.org/officeDocument/2006/relationships" id="261" r:id="R1f38fe1e1a8f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1b3dd80d74959" /><Relationship Type="http://schemas.openxmlformats.org/officeDocument/2006/relationships/slide" Target="/ppt/slides/slide1.xml" Id="Rd644afa514224b7f" /><Relationship Type="http://schemas.openxmlformats.org/officeDocument/2006/relationships/slide" Target="/ppt/slides/slide2.xml" Id="R4a3224fd3a4946ee" /><Relationship Type="http://schemas.openxmlformats.org/officeDocument/2006/relationships/slide" Target="/ppt/slides/slide3.xml" Id="Rdf9fe3045d0f435c" /><Relationship Type="http://schemas.openxmlformats.org/officeDocument/2006/relationships/slide" Target="/ppt/slides/slide4.xml" Id="R136ef8e90f284834" /><Relationship Type="http://schemas.openxmlformats.org/officeDocument/2006/relationships/slide" Target="/ppt/slides/slide5.xml" Id="Rdbe15784c94145e8" /><Relationship Type="http://schemas.openxmlformats.org/officeDocument/2006/relationships/slide" Target="/ppt/slides/slide6.xml" Id="R1f38fe1e1a8f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9247c107e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376ecccb4f6a" /><Relationship Type="http://schemas.openxmlformats.org/officeDocument/2006/relationships/theme" Target="/ppt/slideMasters/theme/theme1.xml" Id="Re9c8f4b11b8c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2376ecccb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d3d38d43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06ad676c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c28ccd8b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0eb72b41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3a6db8fd4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257a8f10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TRYGDERETTEN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23159550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trygderetten@trygderetten.no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www.trygderetten.no/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TRYGDERETTEN</a:t>
            </a:r>
          </a:p>
        </p:txBody>
      </p:sp>
    </p:spTree>
  </p:cSld>
  <p:clrMapOvr>
    <a:masterClrMapping xmlns:a="http://schemas.openxmlformats.org/drawingml/2006/main"/>
  </p:clrMapOvr>
</p:sld>
</file>