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82b0feea7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a6329bffb4766"/>
  </p:sldMasterIdLst>
  <p:sldIdLst>
    <p:sldId xmlns:r="http://schemas.openxmlformats.org/officeDocument/2006/relationships" id="256" r:id="Rcb977f7409184ea9"/>
    <p:sldId xmlns:r="http://schemas.openxmlformats.org/officeDocument/2006/relationships" id="257" r:id="R6619ab0759ca4794"/>
    <p:sldId xmlns:r="http://schemas.openxmlformats.org/officeDocument/2006/relationships" id="258" r:id="R2440878a461d41c4"/>
    <p:sldId xmlns:r="http://schemas.openxmlformats.org/officeDocument/2006/relationships" id="259" r:id="R7fb56fd2da78435b"/>
    <p:sldId xmlns:r="http://schemas.openxmlformats.org/officeDocument/2006/relationships" id="260" r:id="Rc4d8ecce39ee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a6329bffb4766" /><Relationship Type="http://schemas.openxmlformats.org/officeDocument/2006/relationships/slide" Target="/ppt/slides/slide1.xml" Id="Rcb977f7409184ea9" /><Relationship Type="http://schemas.openxmlformats.org/officeDocument/2006/relationships/slide" Target="/ppt/slides/slide2.xml" Id="R6619ab0759ca4794" /><Relationship Type="http://schemas.openxmlformats.org/officeDocument/2006/relationships/slide" Target="/ppt/slides/slide3.xml" Id="R2440878a461d41c4" /><Relationship Type="http://schemas.openxmlformats.org/officeDocument/2006/relationships/slide" Target="/ppt/slides/slide4.xml" Id="R7fb56fd2da78435b" /><Relationship Type="http://schemas.openxmlformats.org/officeDocument/2006/relationships/slide" Target="/ppt/slides/slide5.xml" Id="Rc4d8ecce39ee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59d464cc8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85f69d78477d" /><Relationship Type="http://schemas.openxmlformats.org/officeDocument/2006/relationships/theme" Target="/ppt/slideMasters/theme/theme1.xml" Id="Rc68aabed1801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985f69d78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576b3194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03a489b2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776f3db4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2b457334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d9585403d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TRYGDERETTEN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TRYGDERETTEN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23159550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trygderetten@trygderetten.no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www.trygderetten.no/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