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7d944e9f84a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d507ec719462a"/>
  </p:sldMasterIdLst>
  <p:sldIdLst>
    <p:sldId xmlns:r="http://schemas.openxmlformats.org/officeDocument/2006/relationships" id="256" r:id="R74db5d6eb75442c0"/>
    <p:sldId xmlns:r="http://schemas.openxmlformats.org/officeDocument/2006/relationships" id="257" r:id="R0756154b4b8c4ac3"/>
    <p:sldId xmlns:r="http://schemas.openxmlformats.org/officeDocument/2006/relationships" id="258" r:id="R27e7044c7e954ae4"/>
    <p:sldId xmlns:r="http://schemas.openxmlformats.org/officeDocument/2006/relationships" id="259" r:id="Refd7d31b7ef54ae9"/>
    <p:sldId xmlns:r="http://schemas.openxmlformats.org/officeDocument/2006/relationships" id="260" r:id="R6c3db419454d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d507ec719462a" /><Relationship Type="http://schemas.openxmlformats.org/officeDocument/2006/relationships/slide" Target="/ppt/slides/slide1.xml" Id="R74db5d6eb75442c0" /><Relationship Type="http://schemas.openxmlformats.org/officeDocument/2006/relationships/slide" Target="/ppt/slides/slide2.xml" Id="R0756154b4b8c4ac3" /><Relationship Type="http://schemas.openxmlformats.org/officeDocument/2006/relationships/slide" Target="/ppt/slides/slide3.xml" Id="R27e7044c7e954ae4" /><Relationship Type="http://schemas.openxmlformats.org/officeDocument/2006/relationships/slide" Target="/ppt/slides/slide4.xml" Id="Refd7d31b7ef54ae9" /><Relationship Type="http://schemas.openxmlformats.org/officeDocument/2006/relationships/slide" Target="/ppt/slides/slide5.xml" Id="R6c3db419454d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dcf10c6ed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6e8d6bea4623" /><Relationship Type="http://schemas.openxmlformats.org/officeDocument/2006/relationships/theme" Target="/ppt/slideMasters/theme/theme1.xml" Id="R9f6c46130e7c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56e8d6bea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38009859f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28aa03f4549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a7f276738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d4dd01eb9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060b1be4d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