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e6ef6543eb4b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3e7103095c4ef1"/>
  </p:sldMasterIdLst>
  <p:sldIdLst>
    <p:sldId xmlns:r="http://schemas.openxmlformats.org/officeDocument/2006/relationships" id="256" r:id="R6d6a6a93a40b4b23"/>
    <p:sldId xmlns:r="http://schemas.openxmlformats.org/officeDocument/2006/relationships" id="257" r:id="Ra68d2cf4a8cd4a7a"/>
    <p:sldId xmlns:r="http://schemas.openxmlformats.org/officeDocument/2006/relationships" id="258" r:id="R94487d68fb9843eb"/>
    <p:sldId xmlns:r="http://schemas.openxmlformats.org/officeDocument/2006/relationships" id="259" r:id="R347093104f6246d4"/>
    <p:sldId xmlns:r="http://schemas.openxmlformats.org/officeDocument/2006/relationships" id="260" r:id="R66149aa8b6df447c"/>
    <p:sldId xmlns:r="http://schemas.openxmlformats.org/officeDocument/2006/relationships" id="261" r:id="Rc363920b1c554fbb"/>
    <p:sldId xmlns:r="http://schemas.openxmlformats.org/officeDocument/2006/relationships" id="262" r:id="Rba62909ed4444d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3e7103095c4ef1" /><Relationship Type="http://schemas.openxmlformats.org/officeDocument/2006/relationships/slide" Target="/ppt/slides/slide1.xml" Id="R6d6a6a93a40b4b23" /><Relationship Type="http://schemas.openxmlformats.org/officeDocument/2006/relationships/slide" Target="/ppt/slides/slide2.xml" Id="Ra68d2cf4a8cd4a7a" /><Relationship Type="http://schemas.openxmlformats.org/officeDocument/2006/relationships/slide" Target="/ppt/slides/slide3.xml" Id="R94487d68fb9843eb" /><Relationship Type="http://schemas.openxmlformats.org/officeDocument/2006/relationships/slide" Target="/ppt/slides/slide4.xml" Id="R347093104f6246d4" /><Relationship Type="http://schemas.openxmlformats.org/officeDocument/2006/relationships/slide" Target="/ppt/slides/slide5.xml" Id="R66149aa8b6df447c" /><Relationship Type="http://schemas.openxmlformats.org/officeDocument/2006/relationships/slide" Target="/ppt/slides/slide6.xml" Id="Rc363920b1c554fbb" /><Relationship Type="http://schemas.openxmlformats.org/officeDocument/2006/relationships/slide" Target="/ppt/slides/slide7.xml" Id="Rba62909ed4444d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2b7bc1420348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fcd4d32b04937" /><Relationship Type="http://schemas.openxmlformats.org/officeDocument/2006/relationships/theme" Target="/ppt/slideMasters/theme/theme1.xml" Id="Rd5570ec1cabe41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9fcd4d32b049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b9f97f8114f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bbdf7f3f041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29ed8f85446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56880393e43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2dc870b0c44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2c38fcb6f48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50985a7ff48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 MONTERING &amp;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MONTERING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 MONTERING &amp; BYGGSERVICE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MONTERING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MONTERING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MONTERING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−428 978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−412 693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237 700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MONTERING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HAUGNES BØRGE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MONTERING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C Gjelflesv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20 12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974 785 749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MONTERING &amp; BYGGSERVICE AS</a:t>
            </a:r>
          </a:p>
        </p:txBody>
      </p:sp>
    </p:spTree>
  </p:cSld>
  <p:clrMapOvr>
    <a:masterClrMapping xmlns:a="http://schemas.openxmlformats.org/drawingml/2006/main"/>
  </p:clrMapOvr>
</p:sld>
</file>