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034f88f10a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fbe945934454c"/>
  </p:sldMasterIdLst>
  <p:sldIdLst>
    <p:sldId xmlns:r="http://schemas.openxmlformats.org/officeDocument/2006/relationships" id="256" r:id="Rf9a9af6bf4754273"/>
    <p:sldId xmlns:r="http://schemas.openxmlformats.org/officeDocument/2006/relationships" id="257" r:id="Re734a962d8f24295"/>
    <p:sldId xmlns:r="http://schemas.openxmlformats.org/officeDocument/2006/relationships" id="258" r:id="Rc35c99197b9b4679"/>
    <p:sldId xmlns:r="http://schemas.openxmlformats.org/officeDocument/2006/relationships" id="259" r:id="Rd673169159ef4736"/>
    <p:sldId xmlns:r="http://schemas.openxmlformats.org/officeDocument/2006/relationships" id="260" r:id="R45daee0d46be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fbe945934454c" /><Relationship Type="http://schemas.openxmlformats.org/officeDocument/2006/relationships/slide" Target="/ppt/slides/slide1.xml" Id="Rf9a9af6bf4754273" /><Relationship Type="http://schemas.openxmlformats.org/officeDocument/2006/relationships/slide" Target="/ppt/slides/slide2.xml" Id="Re734a962d8f24295" /><Relationship Type="http://schemas.openxmlformats.org/officeDocument/2006/relationships/slide" Target="/ppt/slides/slide3.xml" Id="Rc35c99197b9b4679" /><Relationship Type="http://schemas.openxmlformats.org/officeDocument/2006/relationships/slide" Target="/ppt/slides/slide4.xml" Id="Rd673169159ef4736" /><Relationship Type="http://schemas.openxmlformats.org/officeDocument/2006/relationships/slide" Target="/ppt/slides/slide5.xml" Id="R45daee0d46be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b1b6f1cdd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1f06f6ee5434a" /><Relationship Type="http://schemas.openxmlformats.org/officeDocument/2006/relationships/theme" Target="/ppt/slideMasters/theme/theme1.xml" Id="R3f75958aeb9e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a1f06f6ee543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d541024e540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f851eab0e4e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cd5e95f384a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37c7960b64f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deeacd74847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LILLEHAMMER ETTERBRUKSFOND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LILLEHAMMER ETTERBRUKSFOND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LILLEHAMMER ETTERBRUKSFOND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LILLEHAMMER ETTERBRUKSFOND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LILLEHAMMER ETTERBRUKSFOND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LILLEHAMMER ETTERBRUKSFOND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974 809 656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LILLEHAMMER ETTERBRUKSFOND</a:t>
            </a:r>
          </a:p>
        </p:txBody>
      </p:sp>
    </p:spTree>
  </p:cSld>
  <p:clrMapOvr>
    <a:masterClrMapping xmlns:a="http://schemas.openxmlformats.org/drawingml/2006/main"/>
  </p:clrMapOvr>
</p:sld>
</file>