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7405f84d5c4d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ef5a701ea949e2"/>
  </p:sldMasterIdLst>
  <p:sldIdLst>
    <p:sldId xmlns:r="http://schemas.openxmlformats.org/officeDocument/2006/relationships" id="256" r:id="R9e79528825a240d8"/>
    <p:sldId xmlns:r="http://schemas.openxmlformats.org/officeDocument/2006/relationships" id="257" r:id="Re30b7ca213dc44ab"/>
    <p:sldId xmlns:r="http://schemas.openxmlformats.org/officeDocument/2006/relationships" id="258" r:id="Rc88351026f0441c4"/>
    <p:sldId xmlns:r="http://schemas.openxmlformats.org/officeDocument/2006/relationships" id="259" r:id="R34ff92bbde6a4c38"/>
    <p:sldId xmlns:r="http://schemas.openxmlformats.org/officeDocument/2006/relationships" id="260" r:id="R105ed0b1b5694d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ef5a701ea949e2" /><Relationship Type="http://schemas.openxmlformats.org/officeDocument/2006/relationships/slide" Target="/ppt/slides/slide1.xml" Id="R9e79528825a240d8" /><Relationship Type="http://schemas.openxmlformats.org/officeDocument/2006/relationships/slide" Target="/ppt/slides/slide2.xml" Id="Re30b7ca213dc44ab" /><Relationship Type="http://schemas.openxmlformats.org/officeDocument/2006/relationships/slide" Target="/ppt/slides/slide3.xml" Id="Rc88351026f0441c4" /><Relationship Type="http://schemas.openxmlformats.org/officeDocument/2006/relationships/slide" Target="/ppt/slides/slide4.xml" Id="R34ff92bbde6a4c38" /><Relationship Type="http://schemas.openxmlformats.org/officeDocument/2006/relationships/slide" Target="/ppt/slides/slide5.xml" Id="R105ed0b1b5694d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da14f7936843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5fc0dafe714f69" /><Relationship Type="http://schemas.openxmlformats.org/officeDocument/2006/relationships/theme" Target="/ppt/slideMasters/theme/theme1.xml" Id="R34af5702482c43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5fc0dafe714f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2ea066cbe4f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e72e1213bc4e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0bfde4ce044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6314ba30a48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8677d7a75d47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MARIA ORDENEN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MARIA ORDENEN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ORDENEN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MARIA ORDENEN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MARIA ORDENEN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MARIA ORDENEN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41A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44 99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974 810 697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MARIA ORDENEN</a:t>
            </a:r>
          </a:p>
        </p:txBody>
      </p:sp>
    </p:spTree>
  </p:cSld>
  <p:clrMapOvr>
    <a:masterClrMapping xmlns:a="http://schemas.openxmlformats.org/drawingml/2006/main"/>
  </p:clrMapOvr>
</p:sld>
</file>