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431455f99a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82ccb7f3b4d90"/>
  </p:sldMasterIdLst>
  <p:sldIdLst>
    <p:sldId xmlns:r="http://schemas.openxmlformats.org/officeDocument/2006/relationships" id="256" r:id="R40ce3511239d4846"/>
    <p:sldId xmlns:r="http://schemas.openxmlformats.org/officeDocument/2006/relationships" id="257" r:id="R6e138f09d9064e5b"/>
    <p:sldId xmlns:r="http://schemas.openxmlformats.org/officeDocument/2006/relationships" id="258" r:id="R35dbd71442644d53"/>
    <p:sldId xmlns:r="http://schemas.openxmlformats.org/officeDocument/2006/relationships" id="259" r:id="R81c315b3b12841b1"/>
    <p:sldId xmlns:r="http://schemas.openxmlformats.org/officeDocument/2006/relationships" id="260" r:id="R837397a74b67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82ccb7f3b4d90" /><Relationship Type="http://schemas.openxmlformats.org/officeDocument/2006/relationships/slide" Target="/ppt/slides/slide1.xml" Id="R40ce3511239d4846" /><Relationship Type="http://schemas.openxmlformats.org/officeDocument/2006/relationships/slide" Target="/ppt/slides/slide2.xml" Id="R6e138f09d9064e5b" /><Relationship Type="http://schemas.openxmlformats.org/officeDocument/2006/relationships/slide" Target="/ppt/slides/slide3.xml" Id="R35dbd71442644d53" /><Relationship Type="http://schemas.openxmlformats.org/officeDocument/2006/relationships/slide" Target="/ppt/slides/slide4.xml" Id="R81c315b3b12841b1" /><Relationship Type="http://schemas.openxmlformats.org/officeDocument/2006/relationships/slide" Target="/ppt/slides/slide5.xml" Id="R837397a74b67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0c8620b6342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8224ab6d34222" /><Relationship Type="http://schemas.openxmlformats.org/officeDocument/2006/relationships/theme" Target="/ppt/slideMasters/theme/theme1.xml" Id="R099ca089b1854d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e8224ab6d3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85e86ff9f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ad64a3621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9e4064bd9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483a3c582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e8abed1b2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FORBRUKER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FORBRUKER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FORBRUKER 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FORBRUKER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FORBRUKER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FORBRUKER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974 899 639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FORBRUKER PARTNER AS</a:t>
            </a:r>
          </a:p>
        </p:txBody>
      </p:sp>
    </p:spTree>
  </p:cSld>
  <p:clrMapOvr>
    <a:masterClrMapping xmlns:a="http://schemas.openxmlformats.org/drawingml/2006/main"/>
  </p:clrMapOvr>
</p:sld>
</file>