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82e40674514a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a7d584eb41452a"/>
  </p:sldMasterIdLst>
  <p:sldIdLst>
    <p:sldId xmlns:r="http://schemas.openxmlformats.org/officeDocument/2006/relationships" id="256" r:id="R603e1a36e8f341d8"/>
    <p:sldId xmlns:r="http://schemas.openxmlformats.org/officeDocument/2006/relationships" id="257" r:id="R9f7f95a671684400"/>
    <p:sldId xmlns:r="http://schemas.openxmlformats.org/officeDocument/2006/relationships" id="258" r:id="R2bf19ea7bb7147b6"/>
    <p:sldId xmlns:r="http://schemas.openxmlformats.org/officeDocument/2006/relationships" id="259" r:id="R2c5f3dd83ddc476c"/>
    <p:sldId xmlns:r="http://schemas.openxmlformats.org/officeDocument/2006/relationships" id="260" r:id="Rd465e7e8233a486b"/>
    <p:sldId xmlns:r="http://schemas.openxmlformats.org/officeDocument/2006/relationships" id="261" r:id="Rb792aef6711a4e3e"/>
    <p:sldId xmlns:r="http://schemas.openxmlformats.org/officeDocument/2006/relationships" id="262" r:id="R7f1488b37ffa4d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a7d584eb41452a" /><Relationship Type="http://schemas.openxmlformats.org/officeDocument/2006/relationships/slide" Target="/ppt/slides/slide1.xml" Id="R603e1a36e8f341d8" /><Relationship Type="http://schemas.openxmlformats.org/officeDocument/2006/relationships/slide" Target="/ppt/slides/slide2.xml" Id="R9f7f95a671684400" /><Relationship Type="http://schemas.openxmlformats.org/officeDocument/2006/relationships/slide" Target="/ppt/slides/slide3.xml" Id="R2bf19ea7bb7147b6" /><Relationship Type="http://schemas.openxmlformats.org/officeDocument/2006/relationships/slide" Target="/ppt/slides/slide4.xml" Id="R2c5f3dd83ddc476c" /><Relationship Type="http://schemas.openxmlformats.org/officeDocument/2006/relationships/slide" Target="/ppt/slides/slide5.xml" Id="Rd465e7e8233a486b" /><Relationship Type="http://schemas.openxmlformats.org/officeDocument/2006/relationships/slide" Target="/ppt/slides/slide6.xml" Id="Rb792aef6711a4e3e" /><Relationship Type="http://schemas.openxmlformats.org/officeDocument/2006/relationships/slide" Target="/ppt/slides/slide7.xml" Id="R7f1488b37ffa4d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19bda617014c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aa7f4df944c2d" /><Relationship Type="http://schemas.openxmlformats.org/officeDocument/2006/relationships/theme" Target="/ppt/slideMasters/theme/theme1.xml" Id="R0271aa9f78084c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faa7f4df944c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3835ffe9048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d2daa5b9049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bda21ed0343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353dbd6be45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ccbafa1f449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5f62e94a24a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7e15aaa2d44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RUNAR SØNSTEGÅRD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RUNAR SØNSTEGÅRD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SØNSTEGÅRD AS ble etablert [år] og holder til i Gransherad.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RUNAR SØNSTEGÅRD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RUNAR SØNSTEGÅRD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RUNAR SØNSTEGÅRD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541 050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394 458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11 241 997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62 387 685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62 846 530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RUNAR SØNSTEGÅRD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SØNSTEGÅRD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BAKKA SØNSTEGÅRD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RUNAR SØNSTEGÅRD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Tinnsjøvegen 1897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974 900 300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RUNAR SØNSTEGÅRD AS</a:t>
            </a:r>
          </a:p>
        </p:txBody>
      </p:sp>
    </p:spTree>
  </p:cSld>
  <p:clrMapOvr>
    <a:masterClrMapping xmlns:a="http://schemas.openxmlformats.org/drawingml/2006/main"/>
  </p:clrMapOvr>
</p:sld>
</file>