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b18adc4484f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98b48c7694a18"/>
  </p:sldMasterIdLst>
  <p:sldIdLst>
    <p:sldId xmlns:r="http://schemas.openxmlformats.org/officeDocument/2006/relationships" id="256" r:id="R6e58e087adc34248"/>
    <p:sldId xmlns:r="http://schemas.openxmlformats.org/officeDocument/2006/relationships" id="257" r:id="Rafce09f821464a16"/>
    <p:sldId xmlns:r="http://schemas.openxmlformats.org/officeDocument/2006/relationships" id="258" r:id="R8731c4ad76c947a3"/>
    <p:sldId xmlns:r="http://schemas.openxmlformats.org/officeDocument/2006/relationships" id="259" r:id="Rc13d8595f2a242c5"/>
    <p:sldId xmlns:r="http://schemas.openxmlformats.org/officeDocument/2006/relationships" id="260" r:id="Recc3bef82d0f4f22"/>
    <p:sldId xmlns:r="http://schemas.openxmlformats.org/officeDocument/2006/relationships" id="261" r:id="Rbe02fd125ba9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98b48c7694a18" /><Relationship Type="http://schemas.openxmlformats.org/officeDocument/2006/relationships/slide" Target="/ppt/slides/slide1.xml" Id="R6e58e087adc34248" /><Relationship Type="http://schemas.openxmlformats.org/officeDocument/2006/relationships/slide" Target="/ppt/slides/slide2.xml" Id="Rafce09f821464a16" /><Relationship Type="http://schemas.openxmlformats.org/officeDocument/2006/relationships/slide" Target="/ppt/slides/slide3.xml" Id="R8731c4ad76c947a3" /><Relationship Type="http://schemas.openxmlformats.org/officeDocument/2006/relationships/slide" Target="/ppt/slides/slide4.xml" Id="Rc13d8595f2a242c5" /><Relationship Type="http://schemas.openxmlformats.org/officeDocument/2006/relationships/slide" Target="/ppt/slides/slide5.xml" Id="Recc3bef82d0f4f22" /><Relationship Type="http://schemas.openxmlformats.org/officeDocument/2006/relationships/slide" Target="/ppt/slides/slide6.xml" Id="Rbe02fd125ba9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e5bbfac6f4d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c1423ce4840c3" /><Relationship Type="http://schemas.openxmlformats.org/officeDocument/2006/relationships/theme" Target="/ppt/slideMasters/theme/theme1.xml" Id="Re2db29f2d3ac41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c1423ce48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f53aec550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b617db4ff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40de0cb73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3734b5aa9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4356ba6c3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60cde5ca5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BAKER HANSEN STAMSUND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HANSEN STAMSUND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 HANSEN STAMSUND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HANSEN STAMSUND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HANSEN STAMSUND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HANSEN STAMSUND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TOR GUNNAR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HANSEN STAMSUND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974 906 821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HANSEN STAMSUND AS</a:t>
            </a:r>
          </a:p>
        </p:txBody>
      </p:sp>
    </p:spTree>
  </p:cSld>
  <p:clrMapOvr>
    <a:masterClrMapping xmlns:a="http://schemas.openxmlformats.org/drawingml/2006/main"/>
  </p:clrMapOvr>
</p:sld>
</file>