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5963fea0c344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fa266b8f55423a"/>
  </p:sldMasterIdLst>
  <p:sldIdLst>
    <p:sldId xmlns:r="http://schemas.openxmlformats.org/officeDocument/2006/relationships" id="256" r:id="Rc0c46de166e24135"/>
    <p:sldId xmlns:r="http://schemas.openxmlformats.org/officeDocument/2006/relationships" id="257" r:id="R766c243cabb64c2e"/>
    <p:sldId xmlns:r="http://schemas.openxmlformats.org/officeDocument/2006/relationships" id="258" r:id="R8f5915dc94614693"/>
    <p:sldId xmlns:r="http://schemas.openxmlformats.org/officeDocument/2006/relationships" id="259" r:id="R0f1e1cc1132f481a"/>
    <p:sldId xmlns:r="http://schemas.openxmlformats.org/officeDocument/2006/relationships" id="260" r:id="R8ec1b4d682c04969"/>
    <p:sldId xmlns:r="http://schemas.openxmlformats.org/officeDocument/2006/relationships" id="261" r:id="R3f794ecc9cc145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a266b8f55423a" /><Relationship Type="http://schemas.openxmlformats.org/officeDocument/2006/relationships/slide" Target="/ppt/slides/slide1.xml" Id="Rc0c46de166e24135" /><Relationship Type="http://schemas.openxmlformats.org/officeDocument/2006/relationships/slide" Target="/ppt/slides/slide2.xml" Id="R766c243cabb64c2e" /><Relationship Type="http://schemas.openxmlformats.org/officeDocument/2006/relationships/slide" Target="/ppt/slides/slide3.xml" Id="R8f5915dc94614693" /><Relationship Type="http://schemas.openxmlformats.org/officeDocument/2006/relationships/slide" Target="/ppt/slides/slide4.xml" Id="R0f1e1cc1132f481a" /><Relationship Type="http://schemas.openxmlformats.org/officeDocument/2006/relationships/slide" Target="/ppt/slides/slide5.xml" Id="R8ec1b4d682c04969" /><Relationship Type="http://schemas.openxmlformats.org/officeDocument/2006/relationships/slide" Target="/ppt/slides/slide6.xml" Id="R3f794ecc9cc145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c4be815e648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1477336184e0f" /><Relationship Type="http://schemas.openxmlformats.org/officeDocument/2006/relationships/theme" Target="/ppt/slideMasters/theme/theme1.xml" Id="R8c3877e853ce45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51477336184e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d514d820747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4cb3c161a45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517a37aa24d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0c80ce4c244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faa10c2f141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ea2595a1343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 HELGE HUSAAS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HELGE HUSAAS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 HELGE HUSAAS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HELGE HUSAAS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HELGE HUSAAS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HELGE HUSAAS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2 325 322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985 899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993 926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474 621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HELGE HUSAAS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3. etasje, c/o Arkaden, Bruene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53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helge@advhusaas.no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www.advhusaas.no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974 949 741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 HELGE HUSAAS</a:t>
            </a:r>
          </a:p>
        </p:txBody>
      </p:sp>
    </p:spTree>
  </p:cSld>
  <p:clrMapOvr>
    <a:masterClrMapping xmlns:a="http://schemas.openxmlformats.org/drawingml/2006/main"/>
  </p:clrMapOvr>
</p:sld>
</file>