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4e6592550341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5099a6068d4434"/>
  </p:sldMasterIdLst>
  <p:sldIdLst>
    <p:sldId xmlns:r="http://schemas.openxmlformats.org/officeDocument/2006/relationships" id="256" r:id="R03ee5358e13645bb"/>
    <p:sldId xmlns:r="http://schemas.openxmlformats.org/officeDocument/2006/relationships" id="257" r:id="Rc442e2b5da4c4ae4"/>
    <p:sldId xmlns:r="http://schemas.openxmlformats.org/officeDocument/2006/relationships" id="258" r:id="R19da35afd0014af2"/>
    <p:sldId xmlns:r="http://schemas.openxmlformats.org/officeDocument/2006/relationships" id="259" r:id="Rf4d928b5c2cd4524"/>
    <p:sldId xmlns:r="http://schemas.openxmlformats.org/officeDocument/2006/relationships" id="260" r:id="R6bee18a3463448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5099a6068d4434" /><Relationship Type="http://schemas.openxmlformats.org/officeDocument/2006/relationships/slide" Target="/ppt/slides/slide1.xml" Id="R03ee5358e13645bb" /><Relationship Type="http://schemas.openxmlformats.org/officeDocument/2006/relationships/slide" Target="/ppt/slides/slide2.xml" Id="Rc442e2b5da4c4ae4" /><Relationship Type="http://schemas.openxmlformats.org/officeDocument/2006/relationships/slide" Target="/ppt/slides/slide3.xml" Id="R19da35afd0014af2" /><Relationship Type="http://schemas.openxmlformats.org/officeDocument/2006/relationships/slide" Target="/ppt/slides/slide4.xml" Id="Rf4d928b5c2cd4524" /><Relationship Type="http://schemas.openxmlformats.org/officeDocument/2006/relationships/slide" Target="/ppt/slides/slide5.xml" Id="R6bee18a3463448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52a26a6d3446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d338d13ec4900" /><Relationship Type="http://schemas.openxmlformats.org/officeDocument/2006/relationships/theme" Target="/ppt/slideMasters/theme/theme1.xml" Id="R0c656f13de2e46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fd338d13ec49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2f725fd35f40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6dc7539ec40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d14384905c4b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806d22b2a841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aaa0a0f9454f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AUNEVIKVEIENE V/ ODD GYTRI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AUNEVIKVEIENE V/ ODD GYTRI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AUNEVIKVEIENE V/ ODD GYTRI ble etablert [år] og holder til i Lyngdal.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AUNEVIKVEIENE V/ ODD GYTRI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AUNEVIKVEIENE V/ ODD GYTRI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AUNEVIKVEIENE V/ ODD GYTRI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v/Odd Gytri, Aunevik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4580 Lyngdal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34 60 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974 983 370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AUNEVIKVEIENE V/ ODD GYTRI</a:t>
            </a:r>
          </a:p>
        </p:txBody>
      </p:sp>
    </p:spTree>
  </p:cSld>
  <p:clrMapOvr>
    <a:masterClrMapping xmlns:a="http://schemas.openxmlformats.org/drawingml/2006/main"/>
  </p:clrMapOvr>
</p:sld>
</file>