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099fd1580749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08fd15d2464284"/>
  </p:sldMasterIdLst>
  <p:sldIdLst>
    <p:sldId xmlns:r="http://schemas.openxmlformats.org/officeDocument/2006/relationships" id="256" r:id="Rda26a3c359434676"/>
    <p:sldId xmlns:r="http://schemas.openxmlformats.org/officeDocument/2006/relationships" id="257" r:id="R303c79ce93be4497"/>
    <p:sldId xmlns:r="http://schemas.openxmlformats.org/officeDocument/2006/relationships" id="258" r:id="R8688ba8527a84a6b"/>
    <p:sldId xmlns:r="http://schemas.openxmlformats.org/officeDocument/2006/relationships" id="259" r:id="R1f55d3022f2f4619"/>
    <p:sldId xmlns:r="http://schemas.openxmlformats.org/officeDocument/2006/relationships" id="260" r:id="R3f1720046b2142a6"/>
    <p:sldId xmlns:r="http://schemas.openxmlformats.org/officeDocument/2006/relationships" id="261" r:id="Rfe5fae569d0c406c"/>
    <p:sldId xmlns:r="http://schemas.openxmlformats.org/officeDocument/2006/relationships" id="262" r:id="R6182920c9f8b46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08fd15d2464284" /><Relationship Type="http://schemas.openxmlformats.org/officeDocument/2006/relationships/slide" Target="/ppt/slides/slide1.xml" Id="Rda26a3c359434676" /><Relationship Type="http://schemas.openxmlformats.org/officeDocument/2006/relationships/slide" Target="/ppt/slides/slide2.xml" Id="R303c79ce93be4497" /><Relationship Type="http://schemas.openxmlformats.org/officeDocument/2006/relationships/slide" Target="/ppt/slides/slide3.xml" Id="R8688ba8527a84a6b" /><Relationship Type="http://schemas.openxmlformats.org/officeDocument/2006/relationships/slide" Target="/ppt/slides/slide4.xml" Id="R1f55d3022f2f4619" /><Relationship Type="http://schemas.openxmlformats.org/officeDocument/2006/relationships/slide" Target="/ppt/slides/slide5.xml" Id="R3f1720046b2142a6" /><Relationship Type="http://schemas.openxmlformats.org/officeDocument/2006/relationships/slide" Target="/ppt/slides/slide6.xml" Id="Rfe5fae569d0c406c" /><Relationship Type="http://schemas.openxmlformats.org/officeDocument/2006/relationships/slide" Target="/ppt/slides/slide7.xml" Id="R6182920c9f8b46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06699a2a5248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3cc1015e048f8" /><Relationship Type="http://schemas.openxmlformats.org/officeDocument/2006/relationships/theme" Target="/ppt/slideMasters/theme/theme1.xml" Id="Rb5e79cb07c4047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d3cc1015e048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77b1fd81548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a6aeb68ca45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aba7c28c948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f8cdeecb541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ab3e7995342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1d393246544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bf49309ca47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NORTRADE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NORTRADE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NORTRADE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NORTRADE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NORTRADE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NORTRADE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12 887 601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6 724 114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6 161 846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24 041 187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28 094 004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NORTRADE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INGE TANSØ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NORTRADE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Kolkaia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75 77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974 985 713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NORTRADE AS</a:t>
            </a:r>
          </a:p>
        </p:txBody>
      </p:sp>
    </p:spTree>
  </p:cSld>
  <p:clrMapOvr>
    <a:masterClrMapping xmlns:a="http://schemas.openxmlformats.org/drawingml/2006/main"/>
  </p:clrMapOvr>
</p:sld>
</file>