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8762afa29748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9bf28e133d433b"/>
  </p:sldMasterIdLst>
  <p:sldIdLst>
    <p:sldId xmlns:r="http://schemas.openxmlformats.org/officeDocument/2006/relationships" id="256" r:id="R97ef634dff244a64"/>
    <p:sldId xmlns:r="http://schemas.openxmlformats.org/officeDocument/2006/relationships" id="257" r:id="Rb8e8dd27c56f4544"/>
    <p:sldId xmlns:r="http://schemas.openxmlformats.org/officeDocument/2006/relationships" id="258" r:id="R83bea4ed03324e30"/>
    <p:sldId xmlns:r="http://schemas.openxmlformats.org/officeDocument/2006/relationships" id="259" r:id="R82e62e1c40ef4a42"/>
    <p:sldId xmlns:r="http://schemas.openxmlformats.org/officeDocument/2006/relationships" id="260" r:id="Rcd078537c2294060"/>
    <p:sldId xmlns:r="http://schemas.openxmlformats.org/officeDocument/2006/relationships" id="261" r:id="R1cab91563b044308"/>
    <p:sldId xmlns:r="http://schemas.openxmlformats.org/officeDocument/2006/relationships" id="262" r:id="R92517d02b1e64a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bf28e133d433b" /><Relationship Type="http://schemas.openxmlformats.org/officeDocument/2006/relationships/slide" Target="/ppt/slides/slide1.xml" Id="R97ef634dff244a64" /><Relationship Type="http://schemas.openxmlformats.org/officeDocument/2006/relationships/slide" Target="/ppt/slides/slide2.xml" Id="Rb8e8dd27c56f4544" /><Relationship Type="http://schemas.openxmlformats.org/officeDocument/2006/relationships/slide" Target="/ppt/slides/slide3.xml" Id="R83bea4ed03324e30" /><Relationship Type="http://schemas.openxmlformats.org/officeDocument/2006/relationships/slide" Target="/ppt/slides/slide4.xml" Id="R82e62e1c40ef4a42" /><Relationship Type="http://schemas.openxmlformats.org/officeDocument/2006/relationships/slide" Target="/ppt/slides/slide5.xml" Id="Rcd078537c2294060" /><Relationship Type="http://schemas.openxmlformats.org/officeDocument/2006/relationships/slide" Target="/ppt/slides/slide6.xml" Id="R1cab91563b044308" /><Relationship Type="http://schemas.openxmlformats.org/officeDocument/2006/relationships/slide" Target="/ppt/slides/slide7.xml" Id="R92517d02b1e64a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9d04df3c324d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15c5ac34a40c1" /><Relationship Type="http://schemas.openxmlformats.org/officeDocument/2006/relationships/theme" Target="/ppt/slideMasters/theme/theme1.xml" Id="R80c701dddf5f4c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215c5ac34a40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5d3994bfa4c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ab0cad19d40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98eac3eab48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7298504b04c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d4dbd41b34f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d84b4b8ac40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efd0a148f4a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AAGEDAL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AAGEDAL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AAGEDAL CONSULTING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AAGEDAL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AAGEDAL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AAGEDAL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540 738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AAGEDAL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 ARNOLD AAGEDAL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AAGEDAL TOR ERIK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MAUREEN AAGEDAL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AAGEDAL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975 261 913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AAGEDAL CONSULTING AS</a:t>
            </a:r>
          </a:p>
        </p:txBody>
      </p:sp>
    </p:spTree>
  </p:cSld>
  <p:clrMapOvr>
    <a:masterClrMapping xmlns:a="http://schemas.openxmlformats.org/drawingml/2006/main"/>
  </p:clrMapOvr>
</p:sld>
</file>