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d9e5e7418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f91ee4e1c46c6"/>
  </p:sldMasterIdLst>
  <p:sldIdLst>
    <p:sldId xmlns:r="http://schemas.openxmlformats.org/officeDocument/2006/relationships" id="256" r:id="R8c507ecb9d4a44b8"/>
    <p:sldId xmlns:r="http://schemas.openxmlformats.org/officeDocument/2006/relationships" id="257" r:id="R9b358b8b22484361"/>
    <p:sldId xmlns:r="http://schemas.openxmlformats.org/officeDocument/2006/relationships" id="258" r:id="Rfb2f82a373cf419e"/>
    <p:sldId xmlns:r="http://schemas.openxmlformats.org/officeDocument/2006/relationships" id="259" r:id="Ra6e3e843bcf14eb6"/>
    <p:sldId xmlns:r="http://schemas.openxmlformats.org/officeDocument/2006/relationships" id="260" r:id="Rc40227ec2c82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f91ee4e1c46c6" /><Relationship Type="http://schemas.openxmlformats.org/officeDocument/2006/relationships/slide" Target="/ppt/slides/slide1.xml" Id="R8c507ecb9d4a44b8" /><Relationship Type="http://schemas.openxmlformats.org/officeDocument/2006/relationships/slide" Target="/ppt/slides/slide2.xml" Id="R9b358b8b22484361" /><Relationship Type="http://schemas.openxmlformats.org/officeDocument/2006/relationships/slide" Target="/ppt/slides/slide3.xml" Id="Rfb2f82a373cf419e" /><Relationship Type="http://schemas.openxmlformats.org/officeDocument/2006/relationships/slide" Target="/ppt/slides/slide4.xml" Id="Ra6e3e843bcf14eb6" /><Relationship Type="http://schemas.openxmlformats.org/officeDocument/2006/relationships/slide" Target="/ppt/slides/slide5.xml" Id="Rc40227ec2c82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8b0c3946c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df67146d4f17" /><Relationship Type="http://schemas.openxmlformats.org/officeDocument/2006/relationships/theme" Target="/ppt/slideMasters/theme/theme1.xml" Id="R1a133bc2d2ac49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ddf67146d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35cad718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c326d7989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74f2087d144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f5768afed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ff7f069b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ERIK DALAASEN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ERIK DALAASEN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DALAASEN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ERIK DALAASEN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ERIK DALAASEN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ERIK DALAASEN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975 263 045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ERIK DALAASEN AS</a:t>
            </a:r>
          </a:p>
        </p:txBody>
      </p:sp>
    </p:spTree>
  </p:cSld>
  <p:clrMapOvr>
    <a:masterClrMapping xmlns:a="http://schemas.openxmlformats.org/drawingml/2006/main"/>
  </p:clrMapOvr>
</p:sld>
</file>