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8872d8d01c4f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cce30925254513"/>
  </p:sldMasterIdLst>
  <p:sldIdLst>
    <p:sldId xmlns:r="http://schemas.openxmlformats.org/officeDocument/2006/relationships" id="256" r:id="R3ee3b65e3b4a498e"/>
    <p:sldId xmlns:r="http://schemas.openxmlformats.org/officeDocument/2006/relationships" id="257" r:id="Rf6bb745e06a242b7"/>
    <p:sldId xmlns:r="http://schemas.openxmlformats.org/officeDocument/2006/relationships" id="258" r:id="R0ff0be8263dc41c0"/>
    <p:sldId xmlns:r="http://schemas.openxmlformats.org/officeDocument/2006/relationships" id="259" r:id="R0291f51bfef34ac7"/>
    <p:sldId xmlns:r="http://schemas.openxmlformats.org/officeDocument/2006/relationships" id="260" r:id="R355443d0f41f483a"/>
    <p:sldId xmlns:r="http://schemas.openxmlformats.org/officeDocument/2006/relationships" id="261" r:id="Rc71d0c33b13944ac"/>
    <p:sldId xmlns:r="http://schemas.openxmlformats.org/officeDocument/2006/relationships" id="262" r:id="Rdedd0ac06fc049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cce30925254513" /><Relationship Type="http://schemas.openxmlformats.org/officeDocument/2006/relationships/slide" Target="/ppt/slides/slide1.xml" Id="R3ee3b65e3b4a498e" /><Relationship Type="http://schemas.openxmlformats.org/officeDocument/2006/relationships/slide" Target="/ppt/slides/slide2.xml" Id="Rf6bb745e06a242b7" /><Relationship Type="http://schemas.openxmlformats.org/officeDocument/2006/relationships/slide" Target="/ppt/slides/slide3.xml" Id="R0ff0be8263dc41c0" /><Relationship Type="http://schemas.openxmlformats.org/officeDocument/2006/relationships/slide" Target="/ppt/slides/slide4.xml" Id="R0291f51bfef34ac7" /><Relationship Type="http://schemas.openxmlformats.org/officeDocument/2006/relationships/slide" Target="/ppt/slides/slide5.xml" Id="R355443d0f41f483a" /><Relationship Type="http://schemas.openxmlformats.org/officeDocument/2006/relationships/slide" Target="/ppt/slides/slide6.xml" Id="Rc71d0c33b13944ac" /><Relationship Type="http://schemas.openxmlformats.org/officeDocument/2006/relationships/slide" Target="/ppt/slides/slide7.xml" Id="Rdedd0ac06fc049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5ce5ddf87941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0a2b510b74dad" /><Relationship Type="http://schemas.openxmlformats.org/officeDocument/2006/relationships/theme" Target="/ppt/slideMasters/theme/theme1.xml" Id="R8c0b5a03aaa449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e0a2b510b74d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3071a2bf249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6d7aa7a7d45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a0c3e9e38f43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20ad9741747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1cd6a30704a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185c83e184a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b03d930a2e4b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LØKTA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LØKTA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−25 690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−2 148 606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2 630 281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2 631 613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975 264 521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LØKTA HOLDING AS</a:t>
            </a:r>
          </a:p>
        </p:txBody>
      </p:sp>
    </p:spTree>
  </p:cSld>
  <p:clrMapOvr>
    <a:masterClrMapping xmlns:a="http://schemas.openxmlformats.org/drawingml/2006/main"/>
  </p:clrMapOvr>
</p:sld>
</file>