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89cb994877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f0bf357c8442d"/>
  </p:sldMasterIdLst>
  <p:sldIdLst>
    <p:sldId xmlns:r="http://schemas.openxmlformats.org/officeDocument/2006/relationships" id="256" r:id="R76112561192546e8"/>
    <p:sldId xmlns:r="http://schemas.openxmlformats.org/officeDocument/2006/relationships" id="257" r:id="R48971dc2d740492c"/>
    <p:sldId xmlns:r="http://schemas.openxmlformats.org/officeDocument/2006/relationships" id="258" r:id="R8451d15c23a048d5"/>
    <p:sldId xmlns:r="http://schemas.openxmlformats.org/officeDocument/2006/relationships" id="259" r:id="R350a425a164a4fa6"/>
    <p:sldId xmlns:r="http://schemas.openxmlformats.org/officeDocument/2006/relationships" id="260" r:id="R50e1dfedf74a4b98"/>
    <p:sldId xmlns:r="http://schemas.openxmlformats.org/officeDocument/2006/relationships" id="261" r:id="R143428c2d877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0bf357c8442d" /><Relationship Type="http://schemas.openxmlformats.org/officeDocument/2006/relationships/slide" Target="/ppt/slides/slide1.xml" Id="R76112561192546e8" /><Relationship Type="http://schemas.openxmlformats.org/officeDocument/2006/relationships/slide" Target="/ppt/slides/slide2.xml" Id="R48971dc2d740492c" /><Relationship Type="http://schemas.openxmlformats.org/officeDocument/2006/relationships/slide" Target="/ppt/slides/slide3.xml" Id="R8451d15c23a048d5" /><Relationship Type="http://schemas.openxmlformats.org/officeDocument/2006/relationships/slide" Target="/ppt/slides/slide4.xml" Id="R350a425a164a4fa6" /><Relationship Type="http://schemas.openxmlformats.org/officeDocument/2006/relationships/slide" Target="/ppt/slides/slide5.xml" Id="R50e1dfedf74a4b98" /><Relationship Type="http://schemas.openxmlformats.org/officeDocument/2006/relationships/slide" Target="/ppt/slides/slide6.xml" Id="R143428c2d877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5affd58104c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06f09ca4d4836" /><Relationship Type="http://schemas.openxmlformats.org/officeDocument/2006/relationships/theme" Target="/ppt/slideMasters/theme/theme1.xml" Id="R526999ba4aef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906f09ca4d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935c25969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6977a37db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4c8d7c5e6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5e05ade7646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314f91c7d4d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018370972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