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408125b2c94e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f393be13324f4e"/>
  </p:sldMasterIdLst>
  <p:sldIdLst>
    <p:sldId xmlns:r="http://schemas.openxmlformats.org/officeDocument/2006/relationships" id="256" r:id="Rab86d5b6eda349f0"/>
    <p:sldId xmlns:r="http://schemas.openxmlformats.org/officeDocument/2006/relationships" id="257" r:id="Rbcbea04bd5bf4bc8"/>
    <p:sldId xmlns:r="http://schemas.openxmlformats.org/officeDocument/2006/relationships" id="258" r:id="R74fa84ef15a14f29"/>
    <p:sldId xmlns:r="http://schemas.openxmlformats.org/officeDocument/2006/relationships" id="259" r:id="R4eb925c466744cb7"/>
    <p:sldId xmlns:r="http://schemas.openxmlformats.org/officeDocument/2006/relationships" id="260" r:id="Rfdd5669557054772"/>
    <p:sldId xmlns:r="http://schemas.openxmlformats.org/officeDocument/2006/relationships" id="261" r:id="Rf28d115267a149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f393be13324f4e" /><Relationship Type="http://schemas.openxmlformats.org/officeDocument/2006/relationships/slide" Target="/ppt/slides/slide1.xml" Id="Rab86d5b6eda349f0" /><Relationship Type="http://schemas.openxmlformats.org/officeDocument/2006/relationships/slide" Target="/ppt/slides/slide2.xml" Id="Rbcbea04bd5bf4bc8" /><Relationship Type="http://schemas.openxmlformats.org/officeDocument/2006/relationships/slide" Target="/ppt/slides/slide3.xml" Id="R74fa84ef15a14f29" /><Relationship Type="http://schemas.openxmlformats.org/officeDocument/2006/relationships/slide" Target="/ppt/slides/slide4.xml" Id="R4eb925c466744cb7" /><Relationship Type="http://schemas.openxmlformats.org/officeDocument/2006/relationships/slide" Target="/ppt/slides/slide5.xml" Id="Rfdd5669557054772" /><Relationship Type="http://schemas.openxmlformats.org/officeDocument/2006/relationships/slide" Target="/ppt/slides/slide6.xml" Id="Rf28d115267a149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d3cd78ed2f4b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2434cfb7254e72" /><Relationship Type="http://schemas.openxmlformats.org/officeDocument/2006/relationships/theme" Target="/ppt/slideMasters/theme/theme1.xml" Id="Rdcc9a76e730b4c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2434cfb7254e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f174baede144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36453dd03d43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6667a3ab2c44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747b14e47f4b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0ff1a67a5c4a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7d18aff03d49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PROSJEKTFORUM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PROSJEKTFORUM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PROSJEKTFORUM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PROSJEKTFORUM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PROSJEKTFORUM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PROSJEKTFORUM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STAVNE ARILD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MOE ARNSTEIN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ROALD SYNNØVE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PROSJEKTFORUM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975 327 310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PROSJEKTFORUM AS</a:t>
            </a:r>
          </a:p>
        </p:txBody>
      </p:sp>
    </p:spTree>
  </p:cSld>
  <p:clrMapOvr>
    <a:masterClrMapping xmlns:a="http://schemas.openxmlformats.org/drawingml/2006/main"/>
  </p:clrMapOvr>
</p:sld>
</file>