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8255eed1f447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e4ee906e5e4e65"/>
  </p:sldMasterIdLst>
  <p:sldIdLst>
    <p:sldId xmlns:r="http://schemas.openxmlformats.org/officeDocument/2006/relationships" id="256" r:id="R312bfc64f2484dc4"/>
    <p:sldId xmlns:r="http://schemas.openxmlformats.org/officeDocument/2006/relationships" id="257" r:id="R1f6b763c8c574a8e"/>
    <p:sldId xmlns:r="http://schemas.openxmlformats.org/officeDocument/2006/relationships" id="258" r:id="Rbbf4a3595396412e"/>
    <p:sldId xmlns:r="http://schemas.openxmlformats.org/officeDocument/2006/relationships" id="259" r:id="R948134e2607e41aa"/>
    <p:sldId xmlns:r="http://schemas.openxmlformats.org/officeDocument/2006/relationships" id="260" r:id="R293a638c8b68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4ee906e5e4e65" /><Relationship Type="http://schemas.openxmlformats.org/officeDocument/2006/relationships/slide" Target="/ppt/slides/slide1.xml" Id="R312bfc64f2484dc4" /><Relationship Type="http://schemas.openxmlformats.org/officeDocument/2006/relationships/slide" Target="/ppt/slides/slide2.xml" Id="R1f6b763c8c574a8e" /><Relationship Type="http://schemas.openxmlformats.org/officeDocument/2006/relationships/slide" Target="/ppt/slides/slide3.xml" Id="Rbbf4a3595396412e" /><Relationship Type="http://schemas.openxmlformats.org/officeDocument/2006/relationships/slide" Target="/ppt/slides/slide4.xml" Id="R948134e2607e41aa" /><Relationship Type="http://schemas.openxmlformats.org/officeDocument/2006/relationships/slide" Target="/ppt/slides/slide5.xml" Id="R293a638c8b68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1528c7488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087ad1694ff4" /><Relationship Type="http://schemas.openxmlformats.org/officeDocument/2006/relationships/theme" Target="/ppt/slideMasters/theme/theme1.xml" Id="Re0d6bcec3f08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b087ad169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d6b624a31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cb3a33d1140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218b94db24b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10cb97db1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1e0ad3ee648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PROSJEKTFORUM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