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5bb3e71475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d88840b6a4dbe"/>
  </p:sldMasterIdLst>
  <p:sldIdLst>
    <p:sldId xmlns:r="http://schemas.openxmlformats.org/officeDocument/2006/relationships" id="256" r:id="R4048d49dc25847e6"/>
    <p:sldId xmlns:r="http://schemas.openxmlformats.org/officeDocument/2006/relationships" id="257" r:id="Rf9b01004ff7648d8"/>
    <p:sldId xmlns:r="http://schemas.openxmlformats.org/officeDocument/2006/relationships" id="258" r:id="R94d6305224e24320"/>
    <p:sldId xmlns:r="http://schemas.openxmlformats.org/officeDocument/2006/relationships" id="259" r:id="R9505e736c03d47ec"/>
    <p:sldId xmlns:r="http://schemas.openxmlformats.org/officeDocument/2006/relationships" id="260" r:id="Rea3cc6f6afc64fb7"/>
    <p:sldId xmlns:r="http://schemas.openxmlformats.org/officeDocument/2006/relationships" id="261" r:id="R83f134839f3840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d88840b6a4dbe" /><Relationship Type="http://schemas.openxmlformats.org/officeDocument/2006/relationships/slide" Target="/ppt/slides/slide1.xml" Id="R4048d49dc25847e6" /><Relationship Type="http://schemas.openxmlformats.org/officeDocument/2006/relationships/slide" Target="/ppt/slides/slide2.xml" Id="Rf9b01004ff7648d8" /><Relationship Type="http://schemas.openxmlformats.org/officeDocument/2006/relationships/slide" Target="/ppt/slides/slide3.xml" Id="R94d6305224e24320" /><Relationship Type="http://schemas.openxmlformats.org/officeDocument/2006/relationships/slide" Target="/ppt/slides/slide4.xml" Id="R9505e736c03d47ec" /><Relationship Type="http://schemas.openxmlformats.org/officeDocument/2006/relationships/slide" Target="/ppt/slides/slide5.xml" Id="Rea3cc6f6afc64fb7" /><Relationship Type="http://schemas.openxmlformats.org/officeDocument/2006/relationships/slide" Target="/ppt/slides/slide6.xml" Id="R83f134839f3840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eacaf446f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30610ebc34169" /><Relationship Type="http://schemas.openxmlformats.org/officeDocument/2006/relationships/theme" Target="/ppt/slideMasters/theme/theme1.xml" Id="R9ef53308b20543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830610ebc341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460d96d46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228ee4bc144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ce59d9e4045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20b5c7cd9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5c7c1189a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a29d6ffb1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PASTORAL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PASTORAL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PASTORAL HOLDINGS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PASTORAL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PASTORAL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PASTORAL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ANCHOR HOLDINGS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PASTORAL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PASTORAL HOLDINGS AS</a:t>
            </a:r>
          </a:p>
        </p:txBody>
      </p:sp>
    </p:spTree>
  </p:cSld>
  <p:clrMapOvr>
    <a:masterClrMapping xmlns:a="http://schemas.openxmlformats.org/drawingml/2006/main"/>
  </p:clrMapOvr>
</p:sld>
</file>