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a6ed77010ef492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1cdf7d904b643be"/>
  </p:sldMasterIdLst>
  <p:sldIdLst>
    <p:sldId xmlns:r="http://schemas.openxmlformats.org/officeDocument/2006/relationships" id="256" r:id="Rd0daea8e99484294"/>
    <p:sldId xmlns:r="http://schemas.openxmlformats.org/officeDocument/2006/relationships" id="257" r:id="Ra144bc3fea9446fa"/>
    <p:sldId xmlns:r="http://schemas.openxmlformats.org/officeDocument/2006/relationships" id="258" r:id="Rf0f73f5c70c14692"/>
    <p:sldId xmlns:r="http://schemas.openxmlformats.org/officeDocument/2006/relationships" id="259" r:id="R17b7055fe7f64d39"/>
    <p:sldId xmlns:r="http://schemas.openxmlformats.org/officeDocument/2006/relationships" id="260" r:id="R3d33470e088a49ce"/>
    <p:sldId xmlns:r="http://schemas.openxmlformats.org/officeDocument/2006/relationships" id="261" r:id="R45972f9fc70f4caf"/>
    <p:sldId xmlns:r="http://schemas.openxmlformats.org/officeDocument/2006/relationships" id="262" r:id="Rb8991b8a00be4fb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1cdf7d904b643be" /><Relationship Type="http://schemas.openxmlformats.org/officeDocument/2006/relationships/slide" Target="/ppt/slides/slide1.xml" Id="Rd0daea8e99484294" /><Relationship Type="http://schemas.openxmlformats.org/officeDocument/2006/relationships/slide" Target="/ppt/slides/slide2.xml" Id="Ra144bc3fea9446fa" /><Relationship Type="http://schemas.openxmlformats.org/officeDocument/2006/relationships/slide" Target="/ppt/slides/slide3.xml" Id="Rf0f73f5c70c14692" /><Relationship Type="http://schemas.openxmlformats.org/officeDocument/2006/relationships/slide" Target="/ppt/slides/slide4.xml" Id="R17b7055fe7f64d39" /><Relationship Type="http://schemas.openxmlformats.org/officeDocument/2006/relationships/slide" Target="/ppt/slides/slide5.xml" Id="R3d33470e088a49ce" /><Relationship Type="http://schemas.openxmlformats.org/officeDocument/2006/relationships/slide" Target="/ppt/slides/slide6.xml" Id="R45972f9fc70f4caf" /><Relationship Type="http://schemas.openxmlformats.org/officeDocument/2006/relationships/slide" Target="/ppt/slides/slide7.xml" Id="Rb8991b8a00be4fb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8c1cd9e2c83410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15e32ac30c4d90" /><Relationship Type="http://schemas.openxmlformats.org/officeDocument/2006/relationships/theme" Target="/ppt/slideMasters/theme/theme1.xml" Id="R629fec6f4e1d419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615e32ac30c4d9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a26b9dc1574bc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de637dca2a4e1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df5641f7f44be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414f615b724be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8b1acf048e43d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038c865c22424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5aae088a75440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IMPORT &amp; MARKETING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IMPORT &amp; MARKETING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IMPORT &amp; MARKETING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IMPORT &amp; MARKETING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IMPORT &amp; MARKETING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IMPORT &amp; MARKETING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−164 448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14 042 735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70 201 730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73 830 613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IMPORT &amp; MARKETING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OVE AASEN  –  59,7 %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AASEN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HANNE AASEN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OVE AASEN  –  0,3 %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IMPORT &amp; MARKETING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Korsvikkilen 49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4638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975 344 169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IMPORT &amp; MARKETING AS</a:t>
            </a:r>
          </a:p>
        </p:txBody>
      </p:sp>
    </p:spTree>
  </p:cSld>
  <p:clrMapOvr>
    <a:masterClrMapping xmlns:a="http://schemas.openxmlformats.org/drawingml/2006/main"/>
  </p:clrMapOvr>
</p:sld>
</file>