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5e7a5a735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34ed0b66f439b"/>
  </p:sldMasterIdLst>
  <p:sldIdLst>
    <p:sldId xmlns:r="http://schemas.openxmlformats.org/officeDocument/2006/relationships" id="256" r:id="R9442b671b15141e5"/>
    <p:sldId xmlns:r="http://schemas.openxmlformats.org/officeDocument/2006/relationships" id="257" r:id="R83c34ac57b7644c9"/>
    <p:sldId xmlns:r="http://schemas.openxmlformats.org/officeDocument/2006/relationships" id="258" r:id="Rd536d7d237b94cee"/>
    <p:sldId xmlns:r="http://schemas.openxmlformats.org/officeDocument/2006/relationships" id="259" r:id="R53f30914d0a14435"/>
    <p:sldId xmlns:r="http://schemas.openxmlformats.org/officeDocument/2006/relationships" id="260" r:id="Rf1b107a0d0884823"/>
    <p:sldId xmlns:r="http://schemas.openxmlformats.org/officeDocument/2006/relationships" id="261" r:id="Rb92ee43e2e4f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34ed0b66f439b" /><Relationship Type="http://schemas.openxmlformats.org/officeDocument/2006/relationships/slide" Target="/ppt/slides/slide1.xml" Id="R9442b671b15141e5" /><Relationship Type="http://schemas.openxmlformats.org/officeDocument/2006/relationships/slide" Target="/ppt/slides/slide2.xml" Id="R83c34ac57b7644c9" /><Relationship Type="http://schemas.openxmlformats.org/officeDocument/2006/relationships/slide" Target="/ppt/slides/slide3.xml" Id="Rd536d7d237b94cee" /><Relationship Type="http://schemas.openxmlformats.org/officeDocument/2006/relationships/slide" Target="/ppt/slides/slide4.xml" Id="R53f30914d0a14435" /><Relationship Type="http://schemas.openxmlformats.org/officeDocument/2006/relationships/slide" Target="/ppt/slides/slide5.xml" Id="Rf1b107a0d0884823" /><Relationship Type="http://schemas.openxmlformats.org/officeDocument/2006/relationships/slide" Target="/ppt/slides/slide6.xml" Id="Rb92ee43e2e4f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4484d5c54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15db8fd494ec1" /><Relationship Type="http://schemas.openxmlformats.org/officeDocument/2006/relationships/theme" Target="/ppt/slideMasters/theme/theme1.xml" Id="Rc517d3d39acf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15db8fd49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72ead7ed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6397fa17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3740586c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386bef705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49990aa1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a96b7b3e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