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c4107ea02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b2419ae984f8c"/>
  </p:sldMasterIdLst>
  <p:sldIdLst>
    <p:sldId xmlns:r="http://schemas.openxmlformats.org/officeDocument/2006/relationships" id="256" r:id="Rdb1c2b0aae824ba7"/>
    <p:sldId xmlns:r="http://schemas.openxmlformats.org/officeDocument/2006/relationships" id="257" r:id="R20cea34829b443c4"/>
    <p:sldId xmlns:r="http://schemas.openxmlformats.org/officeDocument/2006/relationships" id="258" r:id="Rd0854db0c66947c4"/>
    <p:sldId xmlns:r="http://schemas.openxmlformats.org/officeDocument/2006/relationships" id="259" r:id="Rd282d66596e44154"/>
    <p:sldId xmlns:r="http://schemas.openxmlformats.org/officeDocument/2006/relationships" id="260" r:id="R8eb40592eef94a5d"/>
    <p:sldId xmlns:r="http://schemas.openxmlformats.org/officeDocument/2006/relationships" id="261" r:id="Re9bbf52bed0d433a"/>
    <p:sldId xmlns:r="http://schemas.openxmlformats.org/officeDocument/2006/relationships" id="262" r:id="R4c8e1187dc3d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b2419ae984f8c" /><Relationship Type="http://schemas.openxmlformats.org/officeDocument/2006/relationships/slide" Target="/ppt/slides/slide1.xml" Id="Rdb1c2b0aae824ba7" /><Relationship Type="http://schemas.openxmlformats.org/officeDocument/2006/relationships/slide" Target="/ppt/slides/slide2.xml" Id="R20cea34829b443c4" /><Relationship Type="http://schemas.openxmlformats.org/officeDocument/2006/relationships/slide" Target="/ppt/slides/slide3.xml" Id="Rd0854db0c66947c4" /><Relationship Type="http://schemas.openxmlformats.org/officeDocument/2006/relationships/slide" Target="/ppt/slides/slide4.xml" Id="Rd282d66596e44154" /><Relationship Type="http://schemas.openxmlformats.org/officeDocument/2006/relationships/slide" Target="/ppt/slides/slide5.xml" Id="R8eb40592eef94a5d" /><Relationship Type="http://schemas.openxmlformats.org/officeDocument/2006/relationships/slide" Target="/ppt/slides/slide6.xml" Id="Re9bbf52bed0d433a" /><Relationship Type="http://schemas.openxmlformats.org/officeDocument/2006/relationships/slide" Target="/ppt/slides/slide7.xml" Id="R4c8e1187dc3d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f2b91b6f8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5ab5db8f84c81" /><Relationship Type="http://schemas.openxmlformats.org/officeDocument/2006/relationships/theme" Target="/ppt/slideMasters/theme/theme1.xml" Id="Ref52d5dcde77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5ab5db8f8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aa415af6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c9dacab8e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9dd4ceff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a3fc995ea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cdbb3142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236a0cc2148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8e23f5a0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HAVEN TROND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FRANK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44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975 353 796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