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b9c6915ab44e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0493a913d94de4"/>
  </p:sldMasterIdLst>
  <p:sldIdLst>
    <p:sldId xmlns:r="http://schemas.openxmlformats.org/officeDocument/2006/relationships" id="256" r:id="R2e2cd8c892f14589"/>
    <p:sldId xmlns:r="http://schemas.openxmlformats.org/officeDocument/2006/relationships" id="257" r:id="Ra6753655f9b94378"/>
    <p:sldId xmlns:r="http://schemas.openxmlformats.org/officeDocument/2006/relationships" id="258" r:id="R7ac1b6edde7a48b1"/>
    <p:sldId xmlns:r="http://schemas.openxmlformats.org/officeDocument/2006/relationships" id="259" r:id="R0ac23fd1223a4b42"/>
    <p:sldId xmlns:r="http://schemas.openxmlformats.org/officeDocument/2006/relationships" id="260" r:id="Rdd55af0589d546d2"/>
    <p:sldId xmlns:r="http://schemas.openxmlformats.org/officeDocument/2006/relationships" id="261" r:id="Ra70bbb62715740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0493a913d94de4" /><Relationship Type="http://schemas.openxmlformats.org/officeDocument/2006/relationships/slide" Target="/ppt/slides/slide1.xml" Id="R2e2cd8c892f14589" /><Relationship Type="http://schemas.openxmlformats.org/officeDocument/2006/relationships/slide" Target="/ppt/slides/slide2.xml" Id="Ra6753655f9b94378" /><Relationship Type="http://schemas.openxmlformats.org/officeDocument/2006/relationships/slide" Target="/ppt/slides/slide3.xml" Id="R7ac1b6edde7a48b1" /><Relationship Type="http://schemas.openxmlformats.org/officeDocument/2006/relationships/slide" Target="/ppt/slides/slide4.xml" Id="R0ac23fd1223a4b42" /><Relationship Type="http://schemas.openxmlformats.org/officeDocument/2006/relationships/slide" Target="/ppt/slides/slide5.xml" Id="Rdd55af0589d546d2" /><Relationship Type="http://schemas.openxmlformats.org/officeDocument/2006/relationships/slide" Target="/ppt/slides/slide6.xml" Id="Ra70bbb62715740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0611ca03e841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ed4418d7842ed" /><Relationship Type="http://schemas.openxmlformats.org/officeDocument/2006/relationships/theme" Target="/ppt/slideMasters/theme/theme1.xml" Id="R43f743a5aff84a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9ed4418d7842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86552c7fc40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9c88f5e0a4f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77fbfb8c846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622a892ae4b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d8decae6d4a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3894ca4fd42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FOSEN VENTILASJON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FOSEN VENTILASJON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BLOMSØ AS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HULSUND ROGER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HÅRSTAD BJØRN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FINSTAD JAN GEORG  –  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KNUDSEN ROAR  –  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 OLA  –  8,4 %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975 358 984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VENTILASJON AS</a:t>
            </a:r>
          </a:p>
        </p:txBody>
      </p:sp>
    </p:spTree>
  </p:cSld>
  <p:clrMapOvr>
    <a:masterClrMapping xmlns:a="http://schemas.openxmlformats.org/drawingml/2006/main"/>
  </p:clrMapOvr>
</p:sld>
</file>