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7615c2bd8c47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c23f1a3ddf4fb5"/>
  </p:sldMasterIdLst>
  <p:sldIdLst>
    <p:sldId xmlns:r="http://schemas.openxmlformats.org/officeDocument/2006/relationships" id="256" r:id="R906ab50a1aa04116"/>
    <p:sldId xmlns:r="http://schemas.openxmlformats.org/officeDocument/2006/relationships" id="257" r:id="Rb72160fc31fc4f0e"/>
    <p:sldId xmlns:r="http://schemas.openxmlformats.org/officeDocument/2006/relationships" id="258" r:id="R42c946450b144100"/>
    <p:sldId xmlns:r="http://schemas.openxmlformats.org/officeDocument/2006/relationships" id="259" r:id="Re0ccdcc3e7de446e"/>
    <p:sldId xmlns:r="http://schemas.openxmlformats.org/officeDocument/2006/relationships" id="260" r:id="Ra6cae3d7475f4a29"/>
    <p:sldId xmlns:r="http://schemas.openxmlformats.org/officeDocument/2006/relationships" id="261" r:id="R35ec3698e3b94e38"/>
    <p:sldId xmlns:r="http://schemas.openxmlformats.org/officeDocument/2006/relationships" id="262" r:id="Rcd5516ad64284e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23f1a3ddf4fb5" /><Relationship Type="http://schemas.openxmlformats.org/officeDocument/2006/relationships/slide" Target="/ppt/slides/slide1.xml" Id="R906ab50a1aa04116" /><Relationship Type="http://schemas.openxmlformats.org/officeDocument/2006/relationships/slide" Target="/ppt/slides/slide2.xml" Id="Rb72160fc31fc4f0e" /><Relationship Type="http://schemas.openxmlformats.org/officeDocument/2006/relationships/slide" Target="/ppt/slides/slide3.xml" Id="R42c946450b144100" /><Relationship Type="http://schemas.openxmlformats.org/officeDocument/2006/relationships/slide" Target="/ppt/slides/slide4.xml" Id="Re0ccdcc3e7de446e" /><Relationship Type="http://schemas.openxmlformats.org/officeDocument/2006/relationships/slide" Target="/ppt/slides/slide5.xml" Id="Ra6cae3d7475f4a29" /><Relationship Type="http://schemas.openxmlformats.org/officeDocument/2006/relationships/slide" Target="/ppt/slides/slide6.xml" Id="R35ec3698e3b94e38" /><Relationship Type="http://schemas.openxmlformats.org/officeDocument/2006/relationships/slide" Target="/ppt/slides/slide7.xml" Id="Rcd5516ad64284e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e3f4f00d94c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3564194294e5f" /><Relationship Type="http://schemas.openxmlformats.org/officeDocument/2006/relationships/theme" Target="/ppt/slideMasters/theme/theme1.xml" Id="R3be5a1e456b6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13564194294e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7ae78c07c48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56e8e21274f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d2604ac5d41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aa329a3174f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105b34609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8494cfe434d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93a486cf144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12 420 234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273 638 384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285 536 141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NOAM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MALME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MALME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MALME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MALME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www.malme.as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975 360 687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MALME AS</a:t>
            </a:r>
          </a:p>
        </p:txBody>
      </p:sp>
    </p:spTree>
  </p:cSld>
  <p:clrMapOvr>
    <a:masterClrMapping xmlns:a="http://schemas.openxmlformats.org/drawingml/2006/main"/>
  </p:clrMapOvr>
</p:sld>
</file>