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81930d75db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b75b6cfd14c0d"/>
  </p:sldMasterIdLst>
  <p:sldIdLst>
    <p:sldId xmlns:r="http://schemas.openxmlformats.org/officeDocument/2006/relationships" id="256" r:id="R77cde1301726420d"/>
    <p:sldId xmlns:r="http://schemas.openxmlformats.org/officeDocument/2006/relationships" id="257" r:id="Rbde19b12b74f42f0"/>
    <p:sldId xmlns:r="http://schemas.openxmlformats.org/officeDocument/2006/relationships" id="258" r:id="R0225bfd6e52f472a"/>
    <p:sldId xmlns:r="http://schemas.openxmlformats.org/officeDocument/2006/relationships" id="259" r:id="R4cb002d2a2f24373"/>
    <p:sldId xmlns:r="http://schemas.openxmlformats.org/officeDocument/2006/relationships" id="260" r:id="R5e69ed654cab449a"/>
    <p:sldId xmlns:r="http://schemas.openxmlformats.org/officeDocument/2006/relationships" id="261" r:id="Rb7ae76f99611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b75b6cfd14c0d" /><Relationship Type="http://schemas.openxmlformats.org/officeDocument/2006/relationships/slide" Target="/ppt/slides/slide1.xml" Id="R77cde1301726420d" /><Relationship Type="http://schemas.openxmlformats.org/officeDocument/2006/relationships/slide" Target="/ppt/slides/slide2.xml" Id="Rbde19b12b74f42f0" /><Relationship Type="http://schemas.openxmlformats.org/officeDocument/2006/relationships/slide" Target="/ppt/slides/slide3.xml" Id="R0225bfd6e52f472a" /><Relationship Type="http://schemas.openxmlformats.org/officeDocument/2006/relationships/slide" Target="/ppt/slides/slide4.xml" Id="R4cb002d2a2f24373" /><Relationship Type="http://schemas.openxmlformats.org/officeDocument/2006/relationships/slide" Target="/ppt/slides/slide5.xml" Id="R5e69ed654cab449a" /><Relationship Type="http://schemas.openxmlformats.org/officeDocument/2006/relationships/slide" Target="/ppt/slides/slide6.xml" Id="Rb7ae76f99611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1a9c49644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c0d12aa4a4699" /><Relationship Type="http://schemas.openxmlformats.org/officeDocument/2006/relationships/theme" Target="/ppt/slideMasters/theme/theme1.xml" Id="R5d885e230b2b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c0d12aa4a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687feb8cf4d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0781f9a1a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ad56fc160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49ddd46db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bd30a81e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01c554b104f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 &amp;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&amp;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Alkevegen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9015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61 12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975 363 201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&amp; FLIS AS</a:t>
            </a:r>
          </a:p>
        </p:txBody>
      </p:sp>
    </p:spTree>
  </p:cSld>
  <p:clrMapOvr>
    <a:masterClrMapping xmlns:a="http://schemas.openxmlformats.org/drawingml/2006/main"/>
  </p:clrMapOvr>
</p:sld>
</file>