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c6e33a84c56489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2342d51ab34489c"/>
  </p:sldMasterIdLst>
  <p:sldIdLst>
    <p:sldId xmlns:r="http://schemas.openxmlformats.org/officeDocument/2006/relationships" id="256" r:id="R62a473c7f8134de7"/>
    <p:sldId xmlns:r="http://schemas.openxmlformats.org/officeDocument/2006/relationships" id="257" r:id="R3c958db1685d4500"/>
    <p:sldId xmlns:r="http://schemas.openxmlformats.org/officeDocument/2006/relationships" id="258" r:id="R2918f6050dfc46fd"/>
    <p:sldId xmlns:r="http://schemas.openxmlformats.org/officeDocument/2006/relationships" id="259" r:id="Rf6f735d7d7fb4160"/>
    <p:sldId xmlns:r="http://schemas.openxmlformats.org/officeDocument/2006/relationships" id="260" r:id="R1bde0389062e4615"/>
    <p:sldId xmlns:r="http://schemas.openxmlformats.org/officeDocument/2006/relationships" id="261" r:id="R2d99ec50420040b5"/>
    <p:sldId xmlns:r="http://schemas.openxmlformats.org/officeDocument/2006/relationships" id="262" r:id="R9d2614f2c9be456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2342d51ab34489c" /><Relationship Type="http://schemas.openxmlformats.org/officeDocument/2006/relationships/slide" Target="/ppt/slides/slide1.xml" Id="R62a473c7f8134de7" /><Relationship Type="http://schemas.openxmlformats.org/officeDocument/2006/relationships/slide" Target="/ppt/slides/slide2.xml" Id="R3c958db1685d4500" /><Relationship Type="http://schemas.openxmlformats.org/officeDocument/2006/relationships/slide" Target="/ppt/slides/slide3.xml" Id="R2918f6050dfc46fd" /><Relationship Type="http://schemas.openxmlformats.org/officeDocument/2006/relationships/slide" Target="/ppt/slides/slide4.xml" Id="Rf6f735d7d7fb4160" /><Relationship Type="http://schemas.openxmlformats.org/officeDocument/2006/relationships/slide" Target="/ppt/slides/slide5.xml" Id="R1bde0389062e4615" /><Relationship Type="http://schemas.openxmlformats.org/officeDocument/2006/relationships/slide" Target="/ppt/slides/slide6.xml" Id="R2d99ec50420040b5" /><Relationship Type="http://schemas.openxmlformats.org/officeDocument/2006/relationships/slide" Target="/ppt/slides/slide7.xml" Id="R9d2614f2c9be456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2402d01fa574c2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ae199d27cb470a" /><Relationship Type="http://schemas.openxmlformats.org/officeDocument/2006/relationships/theme" Target="/ppt/slideMasters/theme/theme1.xml" Id="R86edff653f6f4cb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2ae199d27cb470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485a95ce77484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80facc447d4c9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aae43cbff04a1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f0dce8597b488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780257518e49c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28198fc317447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b492a062a446e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MUR &amp; FLIS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MUR &amp; FLIS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MUR &amp; FLIS AS ble etablert [år] og holder til i Tromsø.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MUR &amp; FLIS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MUR &amp; FLIS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MUR &amp; FLIS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9 154 326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369 197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313 882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1 998 896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4 272 381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MUR &amp; FLIS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BENN JAMES CRISP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FRODE BJARNE OLSEN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 BJØRNAR HANSEN  –  33,3 %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MUR &amp; FLIS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Alkevegen 9B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9015 Tromsø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77 61 12 07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975 363 201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MUR &amp; FLIS AS</a:t>
            </a:r>
          </a:p>
        </p:txBody>
      </p:sp>
    </p:spTree>
  </p:cSld>
  <p:clrMapOvr>
    <a:masterClrMapping xmlns:a="http://schemas.openxmlformats.org/drawingml/2006/main"/>
  </p:clrMapOvr>
</p:sld>
</file>