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b77195051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c7c3f4daa4f32"/>
  </p:sldMasterIdLst>
  <p:sldIdLst>
    <p:sldId xmlns:r="http://schemas.openxmlformats.org/officeDocument/2006/relationships" id="256" r:id="R06a537c58b0f4dcd"/>
    <p:sldId xmlns:r="http://schemas.openxmlformats.org/officeDocument/2006/relationships" id="257" r:id="Rf85cb2c6b2ef4a5e"/>
    <p:sldId xmlns:r="http://schemas.openxmlformats.org/officeDocument/2006/relationships" id="258" r:id="R0bad5f79211e4d32"/>
    <p:sldId xmlns:r="http://schemas.openxmlformats.org/officeDocument/2006/relationships" id="259" r:id="R90ec188ded4f4d74"/>
    <p:sldId xmlns:r="http://schemas.openxmlformats.org/officeDocument/2006/relationships" id="260" r:id="Rf29d233caf61431b"/>
    <p:sldId xmlns:r="http://schemas.openxmlformats.org/officeDocument/2006/relationships" id="261" r:id="R17eeaf771ba3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c7c3f4daa4f32" /><Relationship Type="http://schemas.openxmlformats.org/officeDocument/2006/relationships/slide" Target="/ppt/slides/slide1.xml" Id="R06a537c58b0f4dcd" /><Relationship Type="http://schemas.openxmlformats.org/officeDocument/2006/relationships/slide" Target="/ppt/slides/slide2.xml" Id="Rf85cb2c6b2ef4a5e" /><Relationship Type="http://schemas.openxmlformats.org/officeDocument/2006/relationships/slide" Target="/ppt/slides/slide3.xml" Id="R0bad5f79211e4d32" /><Relationship Type="http://schemas.openxmlformats.org/officeDocument/2006/relationships/slide" Target="/ppt/slides/slide4.xml" Id="R90ec188ded4f4d74" /><Relationship Type="http://schemas.openxmlformats.org/officeDocument/2006/relationships/slide" Target="/ppt/slides/slide5.xml" Id="Rf29d233caf61431b" /><Relationship Type="http://schemas.openxmlformats.org/officeDocument/2006/relationships/slide" Target="/ppt/slides/slide6.xml" Id="R17eeaf771ba3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034ca4626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c4b190fa4ded" /><Relationship Type="http://schemas.openxmlformats.org/officeDocument/2006/relationships/theme" Target="/ppt/slideMasters/theme/theme1.xml" Id="Rc6a0ca6de8f4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6c4b190fa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6ebd87c6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fe7d52e7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88434326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c3dd050e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a416661e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d3747e57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