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c09f3e9eb948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e0e98a9c1d449f"/>
  </p:sldMasterIdLst>
  <p:sldIdLst>
    <p:sldId xmlns:r="http://schemas.openxmlformats.org/officeDocument/2006/relationships" id="256" r:id="Rde95f17f8b224885"/>
    <p:sldId xmlns:r="http://schemas.openxmlformats.org/officeDocument/2006/relationships" id="257" r:id="R75bf73b888a64009"/>
    <p:sldId xmlns:r="http://schemas.openxmlformats.org/officeDocument/2006/relationships" id="258" r:id="Rbca7bbacf42c4c4e"/>
    <p:sldId xmlns:r="http://schemas.openxmlformats.org/officeDocument/2006/relationships" id="259" r:id="R607be72ca6e04d09"/>
    <p:sldId xmlns:r="http://schemas.openxmlformats.org/officeDocument/2006/relationships" id="260" r:id="R67d4db1d448646a3"/>
    <p:sldId xmlns:r="http://schemas.openxmlformats.org/officeDocument/2006/relationships" id="261" r:id="R4b336af7e4584437"/>
    <p:sldId xmlns:r="http://schemas.openxmlformats.org/officeDocument/2006/relationships" id="262" r:id="Rb45d9c4f840c4d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e0e98a9c1d449f" /><Relationship Type="http://schemas.openxmlformats.org/officeDocument/2006/relationships/slide" Target="/ppt/slides/slide1.xml" Id="Rde95f17f8b224885" /><Relationship Type="http://schemas.openxmlformats.org/officeDocument/2006/relationships/slide" Target="/ppt/slides/slide2.xml" Id="R75bf73b888a64009" /><Relationship Type="http://schemas.openxmlformats.org/officeDocument/2006/relationships/slide" Target="/ppt/slides/slide3.xml" Id="Rbca7bbacf42c4c4e" /><Relationship Type="http://schemas.openxmlformats.org/officeDocument/2006/relationships/slide" Target="/ppt/slides/slide4.xml" Id="R607be72ca6e04d09" /><Relationship Type="http://schemas.openxmlformats.org/officeDocument/2006/relationships/slide" Target="/ppt/slides/slide5.xml" Id="R67d4db1d448646a3" /><Relationship Type="http://schemas.openxmlformats.org/officeDocument/2006/relationships/slide" Target="/ppt/slides/slide6.xml" Id="R4b336af7e4584437" /><Relationship Type="http://schemas.openxmlformats.org/officeDocument/2006/relationships/slide" Target="/ppt/slides/slide7.xml" Id="Rb45d9c4f840c4d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25c190127949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cd871a398428c" /><Relationship Type="http://schemas.openxmlformats.org/officeDocument/2006/relationships/theme" Target="/ppt/slideMasters/theme/theme1.xml" Id="Ree3610b29ff949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4cd871a39842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ef252917a4d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cb726ff9449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5505306fb47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e415773bc4b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1bad85b1d42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64d21316e48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02aab8fbc4b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LIER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LIER REGNSKAP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25 468 545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3 982 602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3 379 682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12 364 698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18 403 828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SIMEN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TVETEN OLE MAGNUS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Vestsideveien 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22 67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ole.magnus@lier-regnskap.no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975 363 791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