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67d826ab6f47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510eb3da7b44f4"/>
  </p:sldMasterIdLst>
  <p:sldIdLst>
    <p:sldId xmlns:r="http://schemas.openxmlformats.org/officeDocument/2006/relationships" id="256" r:id="R8905f85383ff4efe"/>
    <p:sldId xmlns:r="http://schemas.openxmlformats.org/officeDocument/2006/relationships" id="257" r:id="R7e9d09edab9f4d13"/>
    <p:sldId xmlns:r="http://schemas.openxmlformats.org/officeDocument/2006/relationships" id="258" r:id="Rda3c07015f1e4d4a"/>
    <p:sldId xmlns:r="http://schemas.openxmlformats.org/officeDocument/2006/relationships" id="259" r:id="Rce98272e8e4c4688"/>
    <p:sldId xmlns:r="http://schemas.openxmlformats.org/officeDocument/2006/relationships" id="260" r:id="Rb924338855f94c27"/>
    <p:sldId xmlns:r="http://schemas.openxmlformats.org/officeDocument/2006/relationships" id="261" r:id="Ra0dcc44f8c8d4c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510eb3da7b44f4" /><Relationship Type="http://schemas.openxmlformats.org/officeDocument/2006/relationships/slide" Target="/ppt/slides/slide1.xml" Id="R8905f85383ff4efe" /><Relationship Type="http://schemas.openxmlformats.org/officeDocument/2006/relationships/slide" Target="/ppt/slides/slide2.xml" Id="R7e9d09edab9f4d13" /><Relationship Type="http://schemas.openxmlformats.org/officeDocument/2006/relationships/slide" Target="/ppt/slides/slide3.xml" Id="Rda3c07015f1e4d4a" /><Relationship Type="http://schemas.openxmlformats.org/officeDocument/2006/relationships/slide" Target="/ppt/slides/slide4.xml" Id="Rce98272e8e4c4688" /><Relationship Type="http://schemas.openxmlformats.org/officeDocument/2006/relationships/slide" Target="/ppt/slides/slide5.xml" Id="Rb924338855f94c27" /><Relationship Type="http://schemas.openxmlformats.org/officeDocument/2006/relationships/slide" Target="/ppt/slides/slide6.xml" Id="Ra0dcc44f8c8d4c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bdb488c7954f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5570ff90fa40e3" /><Relationship Type="http://schemas.openxmlformats.org/officeDocument/2006/relationships/theme" Target="/ppt/slideMasters/theme/theme1.xml" Id="R3bdcc253f6914b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5570ff90fa40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c7a84237e34f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417c334daf49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e7146deda247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716581bc6549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a9a68dd51145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57a3a19ae443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PRO-TECH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PRO-TECH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PRO-TECH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PRO-TECH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PRO-TECH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PRO-TECH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PRO-HOLDING AS  –  91,3 %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ASLAKSRUD EIRIK BONDE  –  8,8 %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PRO-TECH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975 366 111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PRO-TECH AS</a:t>
            </a:r>
          </a:p>
        </p:txBody>
      </p:sp>
    </p:spTree>
  </p:cSld>
  <p:clrMapOvr>
    <a:masterClrMapping xmlns:a="http://schemas.openxmlformats.org/drawingml/2006/main"/>
  </p:clrMapOvr>
</p:sld>
</file>