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fc461e437f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af96eda35241f5"/>
  </p:sldMasterIdLst>
  <p:sldIdLst>
    <p:sldId xmlns:r="http://schemas.openxmlformats.org/officeDocument/2006/relationships" id="256" r:id="R299ad04edcf7473a"/>
    <p:sldId xmlns:r="http://schemas.openxmlformats.org/officeDocument/2006/relationships" id="257" r:id="R9cd6489bce0346be"/>
    <p:sldId xmlns:r="http://schemas.openxmlformats.org/officeDocument/2006/relationships" id="258" r:id="R29abcb8adc61456f"/>
    <p:sldId xmlns:r="http://schemas.openxmlformats.org/officeDocument/2006/relationships" id="259" r:id="Rbe43d17295064cd3"/>
    <p:sldId xmlns:r="http://schemas.openxmlformats.org/officeDocument/2006/relationships" id="260" r:id="Rb095f8ce3bf44b47"/>
    <p:sldId xmlns:r="http://schemas.openxmlformats.org/officeDocument/2006/relationships" id="261" r:id="R1f6789314b0046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af96eda35241f5" /><Relationship Type="http://schemas.openxmlformats.org/officeDocument/2006/relationships/slide" Target="/ppt/slides/slide1.xml" Id="R299ad04edcf7473a" /><Relationship Type="http://schemas.openxmlformats.org/officeDocument/2006/relationships/slide" Target="/ppt/slides/slide2.xml" Id="R9cd6489bce0346be" /><Relationship Type="http://schemas.openxmlformats.org/officeDocument/2006/relationships/slide" Target="/ppt/slides/slide3.xml" Id="R29abcb8adc61456f" /><Relationship Type="http://schemas.openxmlformats.org/officeDocument/2006/relationships/slide" Target="/ppt/slides/slide4.xml" Id="Rbe43d17295064cd3" /><Relationship Type="http://schemas.openxmlformats.org/officeDocument/2006/relationships/slide" Target="/ppt/slides/slide5.xml" Id="Rb095f8ce3bf44b47" /><Relationship Type="http://schemas.openxmlformats.org/officeDocument/2006/relationships/slide" Target="/ppt/slides/slide6.xml" Id="R1f6789314b0046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c0cc8149543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3f2a780d04da0" /><Relationship Type="http://schemas.openxmlformats.org/officeDocument/2006/relationships/theme" Target="/ppt/slideMasters/theme/theme1.xml" Id="R17a571732de24f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93f2a780d04d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c405ce454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b9c5d723d341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6bee7286e47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46fb9466842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4ecf94f1b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0aaf1fefc4e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NISSEN OG HUSTRUES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Vollabakken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975 369 250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NISSEN OG HUSTRUES STIFTELSE</a:t>
            </a:r>
          </a:p>
        </p:txBody>
      </p:sp>
    </p:spTree>
  </p:cSld>
  <p:clrMapOvr>
    <a:masterClrMapping xmlns:a="http://schemas.openxmlformats.org/drawingml/2006/main"/>
  </p:clrMapOvr>
</p:sld>
</file>