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bb9ab3812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e2786d5df47df"/>
  </p:sldMasterIdLst>
  <p:sldIdLst>
    <p:sldId xmlns:r="http://schemas.openxmlformats.org/officeDocument/2006/relationships" id="256" r:id="Rcace035e5af24b0c"/>
    <p:sldId xmlns:r="http://schemas.openxmlformats.org/officeDocument/2006/relationships" id="257" r:id="Rf07268c6df6e4866"/>
    <p:sldId xmlns:r="http://schemas.openxmlformats.org/officeDocument/2006/relationships" id="258" r:id="R245e612a2d054727"/>
    <p:sldId xmlns:r="http://schemas.openxmlformats.org/officeDocument/2006/relationships" id="259" r:id="Rfa17f578703d44c6"/>
    <p:sldId xmlns:r="http://schemas.openxmlformats.org/officeDocument/2006/relationships" id="260" r:id="R4aa93e2222bc4a6e"/>
    <p:sldId xmlns:r="http://schemas.openxmlformats.org/officeDocument/2006/relationships" id="261" r:id="R44defd1504e2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e2786d5df47df" /><Relationship Type="http://schemas.openxmlformats.org/officeDocument/2006/relationships/slide" Target="/ppt/slides/slide1.xml" Id="Rcace035e5af24b0c" /><Relationship Type="http://schemas.openxmlformats.org/officeDocument/2006/relationships/slide" Target="/ppt/slides/slide2.xml" Id="Rf07268c6df6e4866" /><Relationship Type="http://schemas.openxmlformats.org/officeDocument/2006/relationships/slide" Target="/ppt/slides/slide3.xml" Id="R245e612a2d054727" /><Relationship Type="http://schemas.openxmlformats.org/officeDocument/2006/relationships/slide" Target="/ppt/slides/slide4.xml" Id="Rfa17f578703d44c6" /><Relationship Type="http://schemas.openxmlformats.org/officeDocument/2006/relationships/slide" Target="/ppt/slides/slide5.xml" Id="R4aa93e2222bc4a6e" /><Relationship Type="http://schemas.openxmlformats.org/officeDocument/2006/relationships/slide" Target="/ppt/slides/slide6.xml" Id="R44defd1504e2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d557798924b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903bc852c4ae3" /><Relationship Type="http://schemas.openxmlformats.org/officeDocument/2006/relationships/theme" Target="/ppt/slideMasters/theme/theme1.xml" Id="R9c80b956a04a42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7903bc852c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c9c838f79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95f3c2a2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e89512754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f7ec5deda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f36c9d484d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3d8080a65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NISSEN OG HUSTRUES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NISSEN OG HUSTRUES STIFTELSE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−3 218 975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6 338 628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62 619 386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63 559 926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