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eb6d0cd80445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354ae35a994904"/>
  </p:sldMasterIdLst>
  <p:sldIdLst>
    <p:sldId xmlns:r="http://schemas.openxmlformats.org/officeDocument/2006/relationships" id="256" r:id="R810cceb07a0f4c5b"/>
    <p:sldId xmlns:r="http://schemas.openxmlformats.org/officeDocument/2006/relationships" id="257" r:id="R4f380934df5d4630"/>
    <p:sldId xmlns:r="http://schemas.openxmlformats.org/officeDocument/2006/relationships" id="258" r:id="R4d5e1895ce784c4f"/>
    <p:sldId xmlns:r="http://schemas.openxmlformats.org/officeDocument/2006/relationships" id="259" r:id="R2f58213725084716"/>
    <p:sldId xmlns:r="http://schemas.openxmlformats.org/officeDocument/2006/relationships" id="260" r:id="Rc3d059d0d32e49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54ae35a994904" /><Relationship Type="http://schemas.openxmlformats.org/officeDocument/2006/relationships/slide" Target="/ppt/slides/slide1.xml" Id="R810cceb07a0f4c5b" /><Relationship Type="http://schemas.openxmlformats.org/officeDocument/2006/relationships/slide" Target="/ppt/slides/slide2.xml" Id="R4f380934df5d4630" /><Relationship Type="http://schemas.openxmlformats.org/officeDocument/2006/relationships/slide" Target="/ppt/slides/slide3.xml" Id="R4d5e1895ce784c4f" /><Relationship Type="http://schemas.openxmlformats.org/officeDocument/2006/relationships/slide" Target="/ppt/slides/slide4.xml" Id="R2f58213725084716" /><Relationship Type="http://schemas.openxmlformats.org/officeDocument/2006/relationships/slide" Target="/ppt/slides/slide5.xml" Id="Rc3d059d0d32e49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3c7d3fd7c4a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7bc34b5714b81" /><Relationship Type="http://schemas.openxmlformats.org/officeDocument/2006/relationships/theme" Target="/ppt/slideMasters/theme/theme1.xml" Id="Ra7cf481c17ef4d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97bc34b5714b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8b93d5fd64b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15f9b0fa040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c1eba207740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77100ad0347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a34085c4744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KAFE GLUTEN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KAFE GLUTEN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975 371 549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