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4551af3db94b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b48904e5b421f"/>
  </p:sldMasterIdLst>
  <p:sldIdLst>
    <p:sldId xmlns:r="http://schemas.openxmlformats.org/officeDocument/2006/relationships" id="256" r:id="Rc903e604d0754436"/>
    <p:sldId xmlns:r="http://schemas.openxmlformats.org/officeDocument/2006/relationships" id="257" r:id="R9865f8f0a94a49f3"/>
    <p:sldId xmlns:r="http://schemas.openxmlformats.org/officeDocument/2006/relationships" id="258" r:id="Rc7e7beea6e6249d6"/>
    <p:sldId xmlns:r="http://schemas.openxmlformats.org/officeDocument/2006/relationships" id="259" r:id="R993236b406464a2b"/>
    <p:sldId xmlns:r="http://schemas.openxmlformats.org/officeDocument/2006/relationships" id="260" r:id="Reaf3b2f67db241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b48904e5b421f" /><Relationship Type="http://schemas.openxmlformats.org/officeDocument/2006/relationships/slide" Target="/ppt/slides/slide1.xml" Id="Rc903e604d0754436" /><Relationship Type="http://schemas.openxmlformats.org/officeDocument/2006/relationships/slide" Target="/ppt/slides/slide2.xml" Id="R9865f8f0a94a49f3" /><Relationship Type="http://schemas.openxmlformats.org/officeDocument/2006/relationships/slide" Target="/ppt/slides/slide3.xml" Id="Rc7e7beea6e6249d6" /><Relationship Type="http://schemas.openxmlformats.org/officeDocument/2006/relationships/slide" Target="/ppt/slides/slide4.xml" Id="R993236b406464a2b" /><Relationship Type="http://schemas.openxmlformats.org/officeDocument/2006/relationships/slide" Target="/ppt/slides/slide5.xml" Id="Reaf3b2f67db241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207ce67ae4e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e6a85305541b1" /><Relationship Type="http://schemas.openxmlformats.org/officeDocument/2006/relationships/theme" Target="/ppt/slideMasters/theme/theme1.xml" Id="R7e8a4544ba394c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de6a85305541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c54a7ef0b40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f5ab88394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ccd3094dd42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3eccbe2af47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23488945c45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KAFE GLUTEN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 GLUTEN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KAFE GLUTEN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 GLUTEN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 GLUTEN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 GLUTEN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975 371 549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 GLUTEN AS</a:t>
            </a:r>
          </a:p>
        </p:txBody>
      </p:sp>
    </p:spTree>
  </p:cSld>
  <p:clrMapOvr>
    <a:masterClrMapping xmlns:a="http://schemas.openxmlformats.org/drawingml/2006/main"/>
  </p:clrMapOvr>
</p:sld>
</file>