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69166708e8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3b2c441684f1a"/>
  </p:sldMasterIdLst>
  <p:sldIdLst>
    <p:sldId xmlns:r="http://schemas.openxmlformats.org/officeDocument/2006/relationships" id="256" r:id="R223d1c4c9ba24822"/>
    <p:sldId xmlns:r="http://schemas.openxmlformats.org/officeDocument/2006/relationships" id="257" r:id="R5d8cda6b8eea40ad"/>
    <p:sldId xmlns:r="http://schemas.openxmlformats.org/officeDocument/2006/relationships" id="258" r:id="R7c4efec93ce44bc2"/>
    <p:sldId xmlns:r="http://schemas.openxmlformats.org/officeDocument/2006/relationships" id="259" r:id="Rc41329a1517f4f09"/>
    <p:sldId xmlns:r="http://schemas.openxmlformats.org/officeDocument/2006/relationships" id="260" r:id="Rb0c77882d498459a"/>
    <p:sldId xmlns:r="http://schemas.openxmlformats.org/officeDocument/2006/relationships" id="261" r:id="Rde8c45d7b45b45b5"/>
    <p:sldId xmlns:r="http://schemas.openxmlformats.org/officeDocument/2006/relationships" id="262" r:id="R03ad066bdb3b49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3b2c441684f1a" /><Relationship Type="http://schemas.openxmlformats.org/officeDocument/2006/relationships/slide" Target="/ppt/slides/slide1.xml" Id="R223d1c4c9ba24822" /><Relationship Type="http://schemas.openxmlformats.org/officeDocument/2006/relationships/slide" Target="/ppt/slides/slide2.xml" Id="R5d8cda6b8eea40ad" /><Relationship Type="http://schemas.openxmlformats.org/officeDocument/2006/relationships/slide" Target="/ppt/slides/slide3.xml" Id="R7c4efec93ce44bc2" /><Relationship Type="http://schemas.openxmlformats.org/officeDocument/2006/relationships/slide" Target="/ppt/slides/slide4.xml" Id="Rc41329a1517f4f09" /><Relationship Type="http://schemas.openxmlformats.org/officeDocument/2006/relationships/slide" Target="/ppt/slides/slide5.xml" Id="Rb0c77882d498459a" /><Relationship Type="http://schemas.openxmlformats.org/officeDocument/2006/relationships/slide" Target="/ppt/slides/slide6.xml" Id="Rde8c45d7b45b45b5" /><Relationship Type="http://schemas.openxmlformats.org/officeDocument/2006/relationships/slide" Target="/ppt/slides/slide7.xml" Id="R03ad066bdb3b49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d037a860c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efd46b65f4a6b" /><Relationship Type="http://schemas.openxmlformats.org/officeDocument/2006/relationships/theme" Target="/ppt/slideMasters/theme/theme1.xml" Id="Rb8695f08e34a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cefd46b65f4a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c996a0a26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04234597a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dd4afbe03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51c79558f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c9e3ae31246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4510918b14c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31bbc4687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OLAVSGT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OLAVSGT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OLAVSGT 2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OLAVSGT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OLAVSGT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OLAVSGT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1 631 593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5 096 563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OLAVSGT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JACOBSEN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OLAVSGT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975 372 502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OLAVSGT 2 AS</a:t>
            </a:r>
          </a:p>
        </p:txBody>
      </p:sp>
    </p:spTree>
  </p:cSld>
  <p:clrMapOvr>
    <a:masterClrMapping xmlns:a="http://schemas.openxmlformats.org/drawingml/2006/main"/>
  </p:clrMapOvr>
</p:sld>
</file>