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a201532844c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15b33c9a2e4cbc"/>
  </p:sldMasterIdLst>
  <p:sldIdLst>
    <p:sldId xmlns:r="http://schemas.openxmlformats.org/officeDocument/2006/relationships" id="256" r:id="Rb082d5a294474361"/>
    <p:sldId xmlns:r="http://schemas.openxmlformats.org/officeDocument/2006/relationships" id="257" r:id="Rc57a387127744569"/>
    <p:sldId xmlns:r="http://schemas.openxmlformats.org/officeDocument/2006/relationships" id="258" r:id="R058b68969020420d"/>
    <p:sldId xmlns:r="http://schemas.openxmlformats.org/officeDocument/2006/relationships" id="259" r:id="R6404982440224d7e"/>
    <p:sldId xmlns:r="http://schemas.openxmlformats.org/officeDocument/2006/relationships" id="260" r:id="Rf6e21a818d964a14"/>
    <p:sldId xmlns:r="http://schemas.openxmlformats.org/officeDocument/2006/relationships" id="261" r:id="R1c08ab225c3140c3"/>
    <p:sldId xmlns:r="http://schemas.openxmlformats.org/officeDocument/2006/relationships" id="262" r:id="Re697ebdecd214d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5b33c9a2e4cbc" /><Relationship Type="http://schemas.openxmlformats.org/officeDocument/2006/relationships/slide" Target="/ppt/slides/slide1.xml" Id="Rb082d5a294474361" /><Relationship Type="http://schemas.openxmlformats.org/officeDocument/2006/relationships/slide" Target="/ppt/slides/slide2.xml" Id="Rc57a387127744569" /><Relationship Type="http://schemas.openxmlformats.org/officeDocument/2006/relationships/slide" Target="/ppt/slides/slide3.xml" Id="R058b68969020420d" /><Relationship Type="http://schemas.openxmlformats.org/officeDocument/2006/relationships/slide" Target="/ppt/slides/slide4.xml" Id="R6404982440224d7e" /><Relationship Type="http://schemas.openxmlformats.org/officeDocument/2006/relationships/slide" Target="/ppt/slides/slide5.xml" Id="Rf6e21a818d964a14" /><Relationship Type="http://schemas.openxmlformats.org/officeDocument/2006/relationships/slide" Target="/ppt/slides/slide6.xml" Id="R1c08ab225c3140c3" /><Relationship Type="http://schemas.openxmlformats.org/officeDocument/2006/relationships/slide" Target="/ppt/slides/slide7.xml" Id="Re697ebdecd214d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6cd5089094d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607ea389f4d59" /><Relationship Type="http://schemas.openxmlformats.org/officeDocument/2006/relationships/theme" Target="/ppt/slideMasters/theme/theme1.xml" Id="R1f0565c8d43440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b607ea389f4d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60ab0f9c549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a2c3cf665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6a624d0cc4f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aa045da5c4a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a57e7bc934e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81a36f12748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5f9c072774f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JELØYFISK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JELØYFISK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−89 722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SJULSETH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NORMAN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Tronvikalleen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1519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975 375 064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JELØYFISK AS</a:t>
            </a:r>
          </a:p>
        </p:txBody>
      </p:sp>
    </p:spTree>
  </p:cSld>
  <p:clrMapOvr>
    <a:masterClrMapping xmlns:a="http://schemas.openxmlformats.org/drawingml/2006/main"/>
  </p:clrMapOvr>
</p:sld>
</file>