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76e538647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181389bd2f4d72"/>
  </p:sldMasterIdLst>
  <p:sldIdLst>
    <p:sldId xmlns:r="http://schemas.openxmlformats.org/officeDocument/2006/relationships" id="256" r:id="R8ce9a6bc109e4887"/>
    <p:sldId xmlns:r="http://schemas.openxmlformats.org/officeDocument/2006/relationships" id="257" r:id="Rfb09922289004da6"/>
    <p:sldId xmlns:r="http://schemas.openxmlformats.org/officeDocument/2006/relationships" id="258" r:id="R61d95aa8871c4b48"/>
    <p:sldId xmlns:r="http://schemas.openxmlformats.org/officeDocument/2006/relationships" id="259" r:id="R01f561c279cf4df1"/>
    <p:sldId xmlns:r="http://schemas.openxmlformats.org/officeDocument/2006/relationships" id="260" r:id="Ref9f676bdf004339"/>
    <p:sldId xmlns:r="http://schemas.openxmlformats.org/officeDocument/2006/relationships" id="261" r:id="Rc70a14246adc4e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81389bd2f4d72" /><Relationship Type="http://schemas.openxmlformats.org/officeDocument/2006/relationships/slide" Target="/ppt/slides/slide1.xml" Id="R8ce9a6bc109e4887" /><Relationship Type="http://schemas.openxmlformats.org/officeDocument/2006/relationships/slide" Target="/ppt/slides/slide2.xml" Id="Rfb09922289004da6" /><Relationship Type="http://schemas.openxmlformats.org/officeDocument/2006/relationships/slide" Target="/ppt/slides/slide3.xml" Id="R61d95aa8871c4b48" /><Relationship Type="http://schemas.openxmlformats.org/officeDocument/2006/relationships/slide" Target="/ppt/slides/slide4.xml" Id="R01f561c279cf4df1" /><Relationship Type="http://schemas.openxmlformats.org/officeDocument/2006/relationships/slide" Target="/ppt/slides/slide5.xml" Id="Ref9f676bdf004339" /><Relationship Type="http://schemas.openxmlformats.org/officeDocument/2006/relationships/slide" Target="/ppt/slides/slide6.xml" Id="Rc70a14246adc4e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60e5e1b1548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0f1d1b0424b99" /><Relationship Type="http://schemas.openxmlformats.org/officeDocument/2006/relationships/theme" Target="/ppt/slideMasters/theme/theme1.xml" Id="R511ee43b5dcf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10f1d1b042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38c444aa5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26b95cc4c40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778569ef547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f1a7fede94f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ae8396a8249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53deab6ad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BILPARTNER NAMSOS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BILPARTNER NAMSOS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BILPARTNER NAMSOS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BILPARTNER NAMSOS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BILPARTNER NAMSOS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BILPARTNER NAMSOS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22 66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975 383 970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BILPARTNER NAMSOS AS</a:t>
            </a:r>
          </a:p>
        </p:txBody>
      </p:sp>
    </p:spTree>
  </p:cSld>
  <p:clrMapOvr>
    <a:masterClrMapping xmlns:a="http://schemas.openxmlformats.org/drawingml/2006/main"/>
  </p:clrMapOvr>
</p:sld>
</file>