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66b223597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40aba2fd44874"/>
  </p:sldMasterIdLst>
  <p:sldIdLst>
    <p:sldId xmlns:r="http://schemas.openxmlformats.org/officeDocument/2006/relationships" id="256" r:id="R37be298c395949f6"/>
    <p:sldId xmlns:r="http://schemas.openxmlformats.org/officeDocument/2006/relationships" id="257" r:id="Rca6401b944a043d2"/>
    <p:sldId xmlns:r="http://schemas.openxmlformats.org/officeDocument/2006/relationships" id="258" r:id="R67fc7fbe026c4845"/>
    <p:sldId xmlns:r="http://schemas.openxmlformats.org/officeDocument/2006/relationships" id="259" r:id="Rd7479d32e8ef4a2b"/>
    <p:sldId xmlns:r="http://schemas.openxmlformats.org/officeDocument/2006/relationships" id="260" r:id="R571301d0c1f848a9"/>
    <p:sldId xmlns:r="http://schemas.openxmlformats.org/officeDocument/2006/relationships" id="261" r:id="Ra8f0bf2e63e940c3"/>
    <p:sldId xmlns:r="http://schemas.openxmlformats.org/officeDocument/2006/relationships" id="262" r:id="R4169faa33d58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40aba2fd44874" /><Relationship Type="http://schemas.openxmlformats.org/officeDocument/2006/relationships/slide" Target="/ppt/slides/slide1.xml" Id="R37be298c395949f6" /><Relationship Type="http://schemas.openxmlformats.org/officeDocument/2006/relationships/slide" Target="/ppt/slides/slide2.xml" Id="Rca6401b944a043d2" /><Relationship Type="http://schemas.openxmlformats.org/officeDocument/2006/relationships/slide" Target="/ppt/slides/slide3.xml" Id="R67fc7fbe026c4845" /><Relationship Type="http://schemas.openxmlformats.org/officeDocument/2006/relationships/slide" Target="/ppt/slides/slide4.xml" Id="Rd7479d32e8ef4a2b" /><Relationship Type="http://schemas.openxmlformats.org/officeDocument/2006/relationships/slide" Target="/ppt/slides/slide5.xml" Id="R571301d0c1f848a9" /><Relationship Type="http://schemas.openxmlformats.org/officeDocument/2006/relationships/slide" Target="/ppt/slides/slide6.xml" Id="Ra8f0bf2e63e940c3" /><Relationship Type="http://schemas.openxmlformats.org/officeDocument/2006/relationships/slide" Target="/ppt/slides/slide7.xml" Id="R4169faa33d58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24fd0585c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8562338454e3f" /><Relationship Type="http://schemas.openxmlformats.org/officeDocument/2006/relationships/theme" Target="/ppt/slideMasters/theme/theme1.xml" Id="Rd96ae43911e2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856233845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64eaadad5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5b5d21c80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07a06bdd1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30cb3d387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c1a3eb6cd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c3ca0b21b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c5109252e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BILPARTNER NAMSOS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BILPARTNER NAMSOS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58 238 558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5 268 736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7 515 645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24 148 517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BILSENTERET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22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975 383 970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BILPARTNER NAMSOS AS</a:t>
            </a:r>
          </a:p>
        </p:txBody>
      </p:sp>
    </p:spTree>
  </p:cSld>
  <p:clrMapOvr>
    <a:masterClrMapping xmlns:a="http://schemas.openxmlformats.org/drawingml/2006/main"/>
  </p:clrMapOvr>
</p:sld>
</file>