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ff6867180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b8990d1b24e22"/>
  </p:sldMasterIdLst>
  <p:sldIdLst>
    <p:sldId xmlns:r="http://schemas.openxmlformats.org/officeDocument/2006/relationships" id="256" r:id="R80fe6d13e71249cb"/>
    <p:sldId xmlns:r="http://schemas.openxmlformats.org/officeDocument/2006/relationships" id="257" r:id="Recfab50885ab4b6f"/>
    <p:sldId xmlns:r="http://schemas.openxmlformats.org/officeDocument/2006/relationships" id="258" r:id="R0dbd1e0b0b6f4f04"/>
    <p:sldId xmlns:r="http://schemas.openxmlformats.org/officeDocument/2006/relationships" id="259" r:id="Reaeba6287cfd4ea7"/>
    <p:sldId xmlns:r="http://schemas.openxmlformats.org/officeDocument/2006/relationships" id="260" r:id="Rb19b17dc30ef4426"/>
    <p:sldId xmlns:r="http://schemas.openxmlformats.org/officeDocument/2006/relationships" id="261" r:id="R1cb4b32164e2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b8990d1b24e22" /><Relationship Type="http://schemas.openxmlformats.org/officeDocument/2006/relationships/slide" Target="/ppt/slides/slide1.xml" Id="R80fe6d13e71249cb" /><Relationship Type="http://schemas.openxmlformats.org/officeDocument/2006/relationships/slide" Target="/ppt/slides/slide2.xml" Id="Recfab50885ab4b6f" /><Relationship Type="http://schemas.openxmlformats.org/officeDocument/2006/relationships/slide" Target="/ppt/slides/slide3.xml" Id="R0dbd1e0b0b6f4f04" /><Relationship Type="http://schemas.openxmlformats.org/officeDocument/2006/relationships/slide" Target="/ppt/slides/slide4.xml" Id="Reaeba6287cfd4ea7" /><Relationship Type="http://schemas.openxmlformats.org/officeDocument/2006/relationships/slide" Target="/ppt/slides/slide5.xml" Id="Rb19b17dc30ef4426" /><Relationship Type="http://schemas.openxmlformats.org/officeDocument/2006/relationships/slide" Target="/ppt/slides/slide6.xml" Id="R1cb4b32164e2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020bcc650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475623adf42f0" /><Relationship Type="http://schemas.openxmlformats.org/officeDocument/2006/relationships/theme" Target="/ppt/slideMasters/theme/theme1.xml" Id="R8b1cd2fcb8bb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475623adf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1f8ecb1e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bb185cf41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add8ddd9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948184eb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8b171167f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3a83c8b2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