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c60248d7d24a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766ac71608448f"/>
  </p:sldMasterIdLst>
  <p:sldIdLst>
    <p:sldId xmlns:r="http://schemas.openxmlformats.org/officeDocument/2006/relationships" id="256" r:id="R913642465fc148bb"/>
    <p:sldId xmlns:r="http://schemas.openxmlformats.org/officeDocument/2006/relationships" id="257" r:id="Rafd59b323f4d4293"/>
    <p:sldId xmlns:r="http://schemas.openxmlformats.org/officeDocument/2006/relationships" id="258" r:id="Re43b00ae960c402f"/>
    <p:sldId xmlns:r="http://schemas.openxmlformats.org/officeDocument/2006/relationships" id="259" r:id="Ref0cc423702d4fd7"/>
    <p:sldId xmlns:r="http://schemas.openxmlformats.org/officeDocument/2006/relationships" id="260" r:id="Rc7e2c4c1075341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66ac71608448f" /><Relationship Type="http://schemas.openxmlformats.org/officeDocument/2006/relationships/slide" Target="/ppt/slides/slide1.xml" Id="R913642465fc148bb" /><Relationship Type="http://schemas.openxmlformats.org/officeDocument/2006/relationships/slide" Target="/ppt/slides/slide2.xml" Id="Rafd59b323f4d4293" /><Relationship Type="http://schemas.openxmlformats.org/officeDocument/2006/relationships/slide" Target="/ppt/slides/slide3.xml" Id="Re43b00ae960c402f" /><Relationship Type="http://schemas.openxmlformats.org/officeDocument/2006/relationships/slide" Target="/ppt/slides/slide4.xml" Id="Ref0cc423702d4fd7" /><Relationship Type="http://schemas.openxmlformats.org/officeDocument/2006/relationships/slide" Target="/ppt/slides/slide5.xml" Id="Rc7e2c4c1075341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1e5eeeaba43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0fe53af4e41ca" /><Relationship Type="http://schemas.openxmlformats.org/officeDocument/2006/relationships/theme" Target="/ppt/slideMasters/theme/theme1.xml" Id="R052788d75e6440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30fe53af4e41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3e7b6737749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023ba981943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0974df8de43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62efc898045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788a292684c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HISTORIELAG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