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73faa7a969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655a007864654"/>
  </p:sldMasterIdLst>
  <p:sldIdLst>
    <p:sldId xmlns:r="http://schemas.openxmlformats.org/officeDocument/2006/relationships" id="256" r:id="Rde40b58feac34757"/>
    <p:sldId xmlns:r="http://schemas.openxmlformats.org/officeDocument/2006/relationships" id="257" r:id="R16de6aec947d47dd"/>
    <p:sldId xmlns:r="http://schemas.openxmlformats.org/officeDocument/2006/relationships" id="258" r:id="R51c3d8f830ad4a6b"/>
    <p:sldId xmlns:r="http://schemas.openxmlformats.org/officeDocument/2006/relationships" id="259" r:id="Rad31de6858ff4a9f"/>
    <p:sldId xmlns:r="http://schemas.openxmlformats.org/officeDocument/2006/relationships" id="260" r:id="R0a155bd790be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655a007864654" /><Relationship Type="http://schemas.openxmlformats.org/officeDocument/2006/relationships/slide" Target="/ppt/slides/slide1.xml" Id="Rde40b58feac34757" /><Relationship Type="http://schemas.openxmlformats.org/officeDocument/2006/relationships/slide" Target="/ppt/slides/slide2.xml" Id="R16de6aec947d47dd" /><Relationship Type="http://schemas.openxmlformats.org/officeDocument/2006/relationships/slide" Target="/ppt/slides/slide3.xml" Id="R51c3d8f830ad4a6b" /><Relationship Type="http://schemas.openxmlformats.org/officeDocument/2006/relationships/slide" Target="/ppt/slides/slide4.xml" Id="Rad31de6858ff4a9f" /><Relationship Type="http://schemas.openxmlformats.org/officeDocument/2006/relationships/slide" Target="/ppt/slides/slide5.xml" Id="R0a155bd790be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8ded526f5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571b85daa4c0b" /><Relationship Type="http://schemas.openxmlformats.org/officeDocument/2006/relationships/theme" Target="/ppt/slideMasters/theme/theme1.xml" Id="R90c67173da3b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571b85daa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f1845c936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16a8c440f4f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4bb2cdf9040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d911a7b5c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288b183ba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ØVERHAUG-VIINIKKA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ØVERHAUG-VIINIKKA ANS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975 441 504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