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44bb6230940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9c397ec8384842"/>
  </p:sldMasterIdLst>
  <p:sldIdLst>
    <p:sldId xmlns:r="http://schemas.openxmlformats.org/officeDocument/2006/relationships" id="256" r:id="Rc68e3465b9f248de"/>
    <p:sldId xmlns:r="http://schemas.openxmlformats.org/officeDocument/2006/relationships" id="257" r:id="Rfff8ef4b35774b14"/>
    <p:sldId xmlns:r="http://schemas.openxmlformats.org/officeDocument/2006/relationships" id="258" r:id="R683c4408ae354f45"/>
    <p:sldId xmlns:r="http://schemas.openxmlformats.org/officeDocument/2006/relationships" id="259" r:id="Rca00b3333ef24279"/>
    <p:sldId xmlns:r="http://schemas.openxmlformats.org/officeDocument/2006/relationships" id="260" r:id="Re5ce9303fa1745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9c397ec8384842" /><Relationship Type="http://schemas.openxmlformats.org/officeDocument/2006/relationships/slide" Target="/ppt/slides/slide1.xml" Id="Rc68e3465b9f248de" /><Relationship Type="http://schemas.openxmlformats.org/officeDocument/2006/relationships/slide" Target="/ppt/slides/slide2.xml" Id="Rfff8ef4b35774b14" /><Relationship Type="http://schemas.openxmlformats.org/officeDocument/2006/relationships/slide" Target="/ppt/slides/slide3.xml" Id="R683c4408ae354f45" /><Relationship Type="http://schemas.openxmlformats.org/officeDocument/2006/relationships/slide" Target="/ppt/slides/slide4.xml" Id="Rca00b3333ef24279" /><Relationship Type="http://schemas.openxmlformats.org/officeDocument/2006/relationships/slide" Target="/ppt/slides/slide5.xml" Id="Re5ce9303fa1745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8998cffab43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d1a9e1e024654" /><Relationship Type="http://schemas.openxmlformats.org/officeDocument/2006/relationships/theme" Target="/ppt/slideMasters/theme/theme1.xml" Id="Rf92193e90a8b46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2d1a9e1e0246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193002806447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f5a4f84de4e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39f232e34f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2896023b8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6b6d1fb38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ØLEN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ØLEN IDRETTSLAG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Litlehagen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post@olenil.no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www.olenil.no/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975 441 636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ØLEN IDRETTSLAG</a:t>
            </a:r>
          </a:p>
        </p:txBody>
      </p:sp>
    </p:spTree>
  </p:cSld>
  <p:clrMapOvr>
    <a:masterClrMapping xmlns:a="http://schemas.openxmlformats.org/drawingml/2006/main"/>
  </p:clrMapOvr>
</p:sld>
</file>