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7cac9b7dc49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de99603afb4fd2"/>
  </p:sldMasterIdLst>
  <p:sldIdLst>
    <p:sldId xmlns:r="http://schemas.openxmlformats.org/officeDocument/2006/relationships" id="256" r:id="Ra674e85c058a4439"/>
    <p:sldId xmlns:r="http://schemas.openxmlformats.org/officeDocument/2006/relationships" id="257" r:id="R925d043c029e47e8"/>
    <p:sldId xmlns:r="http://schemas.openxmlformats.org/officeDocument/2006/relationships" id="258" r:id="Re454a382ae99411e"/>
    <p:sldId xmlns:r="http://schemas.openxmlformats.org/officeDocument/2006/relationships" id="259" r:id="Rb379a8c497e3498e"/>
    <p:sldId xmlns:r="http://schemas.openxmlformats.org/officeDocument/2006/relationships" id="260" r:id="R636a1807f82d42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de99603afb4fd2" /><Relationship Type="http://schemas.openxmlformats.org/officeDocument/2006/relationships/slide" Target="/ppt/slides/slide1.xml" Id="Ra674e85c058a4439" /><Relationship Type="http://schemas.openxmlformats.org/officeDocument/2006/relationships/slide" Target="/ppt/slides/slide2.xml" Id="R925d043c029e47e8" /><Relationship Type="http://schemas.openxmlformats.org/officeDocument/2006/relationships/slide" Target="/ppt/slides/slide3.xml" Id="Re454a382ae99411e" /><Relationship Type="http://schemas.openxmlformats.org/officeDocument/2006/relationships/slide" Target="/ppt/slides/slide4.xml" Id="Rb379a8c497e3498e" /><Relationship Type="http://schemas.openxmlformats.org/officeDocument/2006/relationships/slide" Target="/ppt/slides/slide5.xml" Id="R636a1807f82d42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ab9bdb3604f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fdd10f40d45d8" /><Relationship Type="http://schemas.openxmlformats.org/officeDocument/2006/relationships/theme" Target="/ppt/slideMasters/theme/theme1.xml" Id="Re151176af7e741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7fdd10f40d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2a77fbc6040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4c4a72b6e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fef5b3cdb40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ec80b41744f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81071a213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NBF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NBF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NBF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NBF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NBF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NBF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nbfoslo.no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975 504 530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NBF OSLO</a:t>
            </a:r>
          </a:p>
        </p:txBody>
      </p:sp>
    </p:spTree>
  </p:cSld>
  <p:clrMapOvr>
    <a:masterClrMapping xmlns:a="http://schemas.openxmlformats.org/drawingml/2006/main"/>
  </p:clrMapOvr>
</p:sld>
</file>