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d70aea751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d74da34134402"/>
  </p:sldMasterIdLst>
  <p:sldIdLst>
    <p:sldId xmlns:r="http://schemas.openxmlformats.org/officeDocument/2006/relationships" id="256" r:id="R8839e8ad57324e62"/>
    <p:sldId xmlns:r="http://schemas.openxmlformats.org/officeDocument/2006/relationships" id="257" r:id="R3fb89bca3d2945ba"/>
    <p:sldId xmlns:r="http://schemas.openxmlformats.org/officeDocument/2006/relationships" id="258" r:id="R6e644611ae3f4cae"/>
    <p:sldId xmlns:r="http://schemas.openxmlformats.org/officeDocument/2006/relationships" id="259" r:id="R3c511c886d274937"/>
    <p:sldId xmlns:r="http://schemas.openxmlformats.org/officeDocument/2006/relationships" id="260" r:id="Rc9a29a5134c84cda"/>
    <p:sldId xmlns:r="http://schemas.openxmlformats.org/officeDocument/2006/relationships" id="261" r:id="Rea57cd6b8361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d74da34134402" /><Relationship Type="http://schemas.openxmlformats.org/officeDocument/2006/relationships/slide" Target="/ppt/slides/slide1.xml" Id="R8839e8ad57324e62" /><Relationship Type="http://schemas.openxmlformats.org/officeDocument/2006/relationships/slide" Target="/ppt/slides/slide2.xml" Id="R3fb89bca3d2945ba" /><Relationship Type="http://schemas.openxmlformats.org/officeDocument/2006/relationships/slide" Target="/ppt/slides/slide3.xml" Id="R6e644611ae3f4cae" /><Relationship Type="http://schemas.openxmlformats.org/officeDocument/2006/relationships/slide" Target="/ppt/slides/slide4.xml" Id="R3c511c886d274937" /><Relationship Type="http://schemas.openxmlformats.org/officeDocument/2006/relationships/slide" Target="/ppt/slides/slide5.xml" Id="Rc9a29a5134c84cda" /><Relationship Type="http://schemas.openxmlformats.org/officeDocument/2006/relationships/slide" Target="/ppt/slides/slide6.xml" Id="Rea57cd6b8361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7758c3d07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9657cc43434a" /><Relationship Type="http://schemas.openxmlformats.org/officeDocument/2006/relationships/theme" Target="/ppt/slideMasters/theme/theme1.xml" Id="R41c4a7bcc005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19657cc43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c4fc2264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96d27ebc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48dd72e5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eea5a3f5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de2aa665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6953ba29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OSKAR BAKKERUDS LEGAT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OSKAR BAKKERUDS LEGAT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2 781 314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Gulliksen, Rødstrupesvingen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975 566 374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OSKAR BAKKERUDS LEGAT</a:t>
            </a:r>
          </a:p>
        </p:txBody>
      </p:sp>
    </p:spTree>
  </p:cSld>
  <p:clrMapOvr>
    <a:masterClrMapping xmlns:a="http://schemas.openxmlformats.org/drawingml/2006/main"/>
  </p:clrMapOvr>
</p:sld>
</file>