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98630073c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d8e7f15d940e3"/>
  </p:sldMasterIdLst>
  <p:sldIdLst>
    <p:sldId xmlns:r="http://schemas.openxmlformats.org/officeDocument/2006/relationships" id="256" r:id="Rcb0cdfc50d7247f5"/>
    <p:sldId xmlns:r="http://schemas.openxmlformats.org/officeDocument/2006/relationships" id="257" r:id="Rfc8982a95bdc4a73"/>
    <p:sldId xmlns:r="http://schemas.openxmlformats.org/officeDocument/2006/relationships" id="258" r:id="R2cb7e89a2d104a32"/>
    <p:sldId xmlns:r="http://schemas.openxmlformats.org/officeDocument/2006/relationships" id="259" r:id="Rcccca1f5bb0c409f"/>
    <p:sldId xmlns:r="http://schemas.openxmlformats.org/officeDocument/2006/relationships" id="260" r:id="R9abcc68f9a9c4d7d"/>
    <p:sldId xmlns:r="http://schemas.openxmlformats.org/officeDocument/2006/relationships" id="261" r:id="Rcafda48877ab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d8e7f15d940e3" /><Relationship Type="http://schemas.openxmlformats.org/officeDocument/2006/relationships/slide" Target="/ppt/slides/slide1.xml" Id="Rcb0cdfc50d7247f5" /><Relationship Type="http://schemas.openxmlformats.org/officeDocument/2006/relationships/slide" Target="/ppt/slides/slide2.xml" Id="Rfc8982a95bdc4a73" /><Relationship Type="http://schemas.openxmlformats.org/officeDocument/2006/relationships/slide" Target="/ppt/slides/slide3.xml" Id="R2cb7e89a2d104a32" /><Relationship Type="http://schemas.openxmlformats.org/officeDocument/2006/relationships/slide" Target="/ppt/slides/slide4.xml" Id="Rcccca1f5bb0c409f" /><Relationship Type="http://schemas.openxmlformats.org/officeDocument/2006/relationships/slide" Target="/ppt/slides/slide5.xml" Id="R9abcc68f9a9c4d7d" /><Relationship Type="http://schemas.openxmlformats.org/officeDocument/2006/relationships/slide" Target="/ppt/slides/slide6.xml" Id="Rcafda48877ab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086d59f52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ff39a19f4120" /><Relationship Type="http://schemas.openxmlformats.org/officeDocument/2006/relationships/theme" Target="/ppt/slideMasters/theme/theme1.xml" Id="Rcb68c80a7ddf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0ff39a19f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a86c2e9f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685117af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a83299c9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12b3df0e4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71ea8bc6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83f5bed7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