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2e5f460ce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d2cf91b104f77"/>
  </p:sldMasterIdLst>
  <p:sldIdLst>
    <p:sldId xmlns:r="http://schemas.openxmlformats.org/officeDocument/2006/relationships" id="256" r:id="R04f8121f44c4403d"/>
    <p:sldId xmlns:r="http://schemas.openxmlformats.org/officeDocument/2006/relationships" id="257" r:id="R2f08c8a48c0c48db"/>
    <p:sldId xmlns:r="http://schemas.openxmlformats.org/officeDocument/2006/relationships" id="258" r:id="R0c54cf5d0ff842bc"/>
    <p:sldId xmlns:r="http://schemas.openxmlformats.org/officeDocument/2006/relationships" id="259" r:id="Rde12d833e28c4422"/>
    <p:sldId xmlns:r="http://schemas.openxmlformats.org/officeDocument/2006/relationships" id="260" r:id="Rba7c3494e76f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d2cf91b104f77" /><Relationship Type="http://schemas.openxmlformats.org/officeDocument/2006/relationships/slide" Target="/ppt/slides/slide1.xml" Id="R04f8121f44c4403d" /><Relationship Type="http://schemas.openxmlformats.org/officeDocument/2006/relationships/slide" Target="/ppt/slides/slide2.xml" Id="R2f08c8a48c0c48db" /><Relationship Type="http://schemas.openxmlformats.org/officeDocument/2006/relationships/slide" Target="/ppt/slides/slide3.xml" Id="R0c54cf5d0ff842bc" /><Relationship Type="http://schemas.openxmlformats.org/officeDocument/2006/relationships/slide" Target="/ppt/slides/slide4.xml" Id="Rde12d833e28c4422" /><Relationship Type="http://schemas.openxmlformats.org/officeDocument/2006/relationships/slide" Target="/ppt/slides/slide5.xml" Id="Rba7c3494e76f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5b3d34a25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63a1b88a4eb9" /><Relationship Type="http://schemas.openxmlformats.org/officeDocument/2006/relationships/theme" Target="/ppt/slideMasters/theme/theme1.xml" Id="R2fbcccf6cf87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663a1b88a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b487f2a73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bf4f3a268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df10ae04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9b9c77468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140e295f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