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e5e8ac3ae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3ed0f4742413a"/>
  </p:sldMasterIdLst>
  <p:sldIdLst>
    <p:sldId xmlns:r="http://schemas.openxmlformats.org/officeDocument/2006/relationships" id="256" r:id="R2962e827196744b6"/>
    <p:sldId xmlns:r="http://schemas.openxmlformats.org/officeDocument/2006/relationships" id="257" r:id="R347a4f55b39e4311"/>
    <p:sldId xmlns:r="http://schemas.openxmlformats.org/officeDocument/2006/relationships" id="258" r:id="R36d164705803469c"/>
    <p:sldId xmlns:r="http://schemas.openxmlformats.org/officeDocument/2006/relationships" id="259" r:id="Rd1be81260bf04775"/>
    <p:sldId xmlns:r="http://schemas.openxmlformats.org/officeDocument/2006/relationships" id="260" r:id="R205571b3188b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3ed0f4742413a" /><Relationship Type="http://schemas.openxmlformats.org/officeDocument/2006/relationships/slide" Target="/ppt/slides/slide1.xml" Id="R2962e827196744b6" /><Relationship Type="http://schemas.openxmlformats.org/officeDocument/2006/relationships/slide" Target="/ppt/slides/slide2.xml" Id="R347a4f55b39e4311" /><Relationship Type="http://schemas.openxmlformats.org/officeDocument/2006/relationships/slide" Target="/ppt/slides/slide3.xml" Id="R36d164705803469c" /><Relationship Type="http://schemas.openxmlformats.org/officeDocument/2006/relationships/slide" Target="/ppt/slides/slide4.xml" Id="Rd1be81260bf04775" /><Relationship Type="http://schemas.openxmlformats.org/officeDocument/2006/relationships/slide" Target="/ppt/slides/slide5.xml" Id="R205571b3188b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64e416cfa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3f1149b54496" /><Relationship Type="http://schemas.openxmlformats.org/officeDocument/2006/relationships/theme" Target="/ppt/slideMasters/theme/theme1.xml" Id="R02d3cad59b4d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3f1149b5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9a6ea4e6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cb34aae2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be14af65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f67abdae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4c8c8310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