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99fd97047e84c3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03984400d094aed"/>
  </p:sldMasterIdLst>
  <p:sldIdLst>
    <p:sldId xmlns:r="http://schemas.openxmlformats.org/officeDocument/2006/relationships" id="256" r:id="R78028bf2a8164cf5"/>
    <p:sldId xmlns:r="http://schemas.openxmlformats.org/officeDocument/2006/relationships" id="257" r:id="R4941da41e5c44ab1"/>
    <p:sldId xmlns:r="http://schemas.openxmlformats.org/officeDocument/2006/relationships" id="258" r:id="Rca61d98b2fcc4e00"/>
    <p:sldId xmlns:r="http://schemas.openxmlformats.org/officeDocument/2006/relationships" id="259" r:id="R46b47c2bfe904945"/>
    <p:sldId xmlns:r="http://schemas.openxmlformats.org/officeDocument/2006/relationships" id="260" r:id="Rff0dbe288d0d4486"/>
    <p:sldId xmlns:r="http://schemas.openxmlformats.org/officeDocument/2006/relationships" id="261" r:id="R7df1a61fbb5e451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03984400d094aed" /><Relationship Type="http://schemas.openxmlformats.org/officeDocument/2006/relationships/slide" Target="/ppt/slides/slide1.xml" Id="R78028bf2a8164cf5" /><Relationship Type="http://schemas.openxmlformats.org/officeDocument/2006/relationships/slide" Target="/ppt/slides/slide2.xml" Id="R4941da41e5c44ab1" /><Relationship Type="http://schemas.openxmlformats.org/officeDocument/2006/relationships/slide" Target="/ppt/slides/slide3.xml" Id="Rca61d98b2fcc4e00" /><Relationship Type="http://schemas.openxmlformats.org/officeDocument/2006/relationships/slide" Target="/ppt/slides/slide4.xml" Id="R46b47c2bfe904945" /><Relationship Type="http://schemas.openxmlformats.org/officeDocument/2006/relationships/slide" Target="/ppt/slides/slide5.xml" Id="Rff0dbe288d0d4486" /><Relationship Type="http://schemas.openxmlformats.org/officeDocument/2006/relationships/slide" Target="/ppt/slides/slide6.xml" Id="R7df1a61fbb5e451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ea37b6973ea425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0708e9ed954169" /><Relationship Type="http://schemas.openxmlformats.org/officeDocument/2006/relationships/theme" Target="/ppt/slideMasters/theme/theme1.xml" Id="Rc169152716f747f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90708e9ed95416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efa1dbc2144a7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4238bd46154ae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d9d7915c7e4b4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f5410693a64ac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63f7d72a16442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62df42ecd3449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ØLEN KULTURHUS SA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ØLEN KULTURHUS SA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ØLEN KULTURHUS SA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ØLEN KULTURHUS SA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ØLEN KULTURHUS SA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ØLEN KULTURHUS SA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5580 Ølen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post@olenkulturhus.no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www.olenkulturhus.no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975 686 116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ØLEN KULTURHUS SA</a:t>
            </a:r>
          </a:p>
        </p:txBody>
      </p:sp>
    </p:spTree>
  </p:cSld>
  <p:clrMapOvr>
    <a:masterClrMapping xmlns:a="http://schemas.openxmlformats.org/drawingml/2006/main"/>
  </p:clrMapOvr>
</p:sld>
</file>